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ink/ink2.xml" ContentType="application/inkml+xml"/>
  <Override PartName="/ppt/notesSlides/notesSlide16.xml" ContentType="application/vnd.openxmlformats-officedocument.presentationml.notesSlide+xml"/>
  <Override PartName="/ppt/ink/ink3.xml" ContentType="application/inkml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84" r:id="rId2"/>
    <p:sldId id="305" r:id="rId3"/>
    <p:sldId id="307" r:id="rId4"/>
    <p:sldId id="322" r:id="rId5"/>
    <p:sldId id="308" r:id="rId6"/>
    <p:sldId id="309" r:id="rId7"/>
    <p:sldId id="311" r:id="rId8"/>
    <p:sldId id="310" r:id="rId9"/>
    <p:sldId id="312" r:id="rId10"/>
    <p:sldId id="321" r:id="rId11"/>
    <p:sldId id="313" r:id="rId12"/>
    <p:sldId id="323" r:id="rId13"/>
    <p:sldId id="317" r:id="rId14"/>
    <p:sldId id="315" r:id="rId15"/>
    <p:sldId id="316" r:id="rId16"/>
    <p:sldId id="318" r:id="rId17"/>
    <p:sldId id="319" r:id="rId18"/>
  </p:sldIdLst>
  <p:sldSz cx="9144000" cy="6858000" type="screen4x3"/>
  <p:notesSz cx="9240838" cy="6954838"/>
  <p:custDataLst>
    <p:tags r:id="rId2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08380"/>
    <a:srgbClr val="339933"/>
    <a:srgbClr val="CC99FF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>
        <p:scale>
          <a:sx n="200" d="100"/>
          <a:sy n="200" d="100"/>
        </p:scale>
        <p:origin x="432" y="-87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2-23T22:05:49.1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13829 7779,'0'0,"-35"0,-18 0,17 0,1 0,0 0,17 0,-17 0,35 0,-18-18,1 18,17 0,-18 0,0 0,18 0,-17 0,-1 0,18 0,0 0,-18 0,18 18,-17-18,-1 0,1 17,17-17,-18 18,0-18,1 18,17-18,0 0,-36 17,36 1,0-18,0 18,-17-18,17 17,0 1,0 0,0-18,0 17,0-17,0 18,0-1,0 1,0-18,0 35,0-17,0 0,0-1,0-17,0 0,0 18,0 0,0-18,17 0</inkml:trace>
  <inkml:trace contextRef="#ctx0" brushRef="#br0" timeOffset="2698.81">13300 8132,'0'0,"0"0,17 17,-17 1,0-1,0 1,18 17,0-17,-18 0,17-1,-17 1,18 0,-18-18,18 35,-18-35,0 17,0-17,0 18,0 0,0-18,17 17,-17-17,18 18,-1 0,-17-18,18 17,-18-17,18 18,-1 0,1-1,0 1,-1-18,1 0,17 0,-17 17,-1-17,1 0,-18 0,18 0,-1 0,19 0,-36 0,17 0,36 0,-35 0,0 0,-1-17,-17 17,35 0,-35 0,18 0,0-18,-1 18,1-17,0 17,-18-36,35 36,-35 0,18-17,-18-1,0 18,17-18,1 18,-18-17,0 17,0-18,0 0,17-17,-17 18,0-1,0 0,0 1,0-19,0 19,0 17,0-18,0 0,0 1,0-1,0 1,0-1,0 18,0-35,0 35,0-18,0 18,0-35,0-1,0 19,0-1,0-17,0 35,-17-18,17 1,-18-1,18 18,0-35,-17 35,17-18,-18 18,0 0,18-35,-17 35,17 0,-18 0,0-18,1 0,-1 18,-17-17,35 17,-18 0,1-18,-1 18,0 0,1 0,-1 0,0 0,1 0,-1 0,0 0,1 0,17 0,-18 0,0 0,18 0</inkml:trace>
  <inkml:trace contextRef="#ctx0" brushRef="#br0" timeOffset="9328.84">12859 13917,'0'0,"0"18,-18-18,0 35,1-35,17 35,0-17,-53 0,18-1,17 18,0-17,1 0,-1-1,0 1,18-18,-17 18,-1-1,18-17,-17 18,17-18,0 18,-18-18,0 17,1 1,17 0,-18-1,18 1,-18-1,1 1,-1 0,0-1,1 1,17 0,-18-1,0 19,18-19,-35 1,18 17,-1 0,0-17,1 17,-1 1,0-19,1 18,17-17,-18 0,18-1,0 1,0 0,-18-18,1 17,17 1,0 0,0-1,-18 1,18-18,0 35,0-17,-17-1,17 1,0 0,0-1,0 1,-18 17,18 1,0-19,0 18,0-17,0 17,0-17,0 17,0-17,0 17,0-17,-18 17,18 0,0-17,0 0,0 17,-17 18,17-35,-36 17,36 0,0-17,0 17,0 18,-17-18,-1 0,18 1,-18-1,18 0,0 18,0-35,0 17,0 18,0-35,-17 35,17-36,-18 36,18-35,0-18,-17 35,17 0,0-17,0 0,0-1,-18 1,18 0,0-1,0 1,-18 17,18-17,0-1,0 19,0-36,0 35,0-17,0-1,0 18,-17-17,17 0,0-1,0 1,0 0,0-1,0 1,0 0,0-1,0 1,0 17,0-17,0 17,0-17,0-1,0 1,0 0,0-18,0 17,0 1,0 17,0-35,17 35,-17-17,0-18,0 35,18-35,-18 18,0 0,0-1,18-17,-18 18,17 0,-17-1,0-17,0 18,18-1,17 1,-17 17,-1-17,19 0,-19-1,1 19,17-36,-17 35,-1-35,19 17,-19 1,19-18,-1 18,0-1,-17 1,-1-18,1 0,35 0,-18 18,1-1,-1-17,18 0,-18 0,36 18,-18-18,-1 0,1 0,-17 18,17-1,-18-17,18 0,-36 0,19 0,-1 18,-17-18,17 0,0 0,0 0,1 0,-1 0,18 0,-35 0,17 0,0 0,-17 0,17 0,0 0,1 0,-19 0,18 0,1 0,-19 0,1 0,17 0,1 0,-19 0,1 0,17 0,-17 0,-1 0,19 0,-19 0,1 0,17 0,1 0,-19 0,18 18,-17-18,17 0,1 0,-19 0,-17 0,18 0,0 0,-1 0,1 0,-18 0,18 0,-1 0,-17 0,18 0,-18 0,17 0,1 0,0 0,17 0,-17 0,-1 0,1 0,0 0,-1 0,-17 0,18 0,-1 0,-17 0,18 0,-18 0,18 0,17 0,-35 0,18 0,-1 0,1 0,0 0,-18-18,0 18,17 0,-17-18,18 1,-1 17,-17 0,18 0,-18 0,18-18,-18 18,17 0,1 0,-18 0,18 0,-18-18,0 18,17 0,-17-17,0-1,0 18,0-18,0 1,0-1,0 18,0-18,18 1,-18-1,0 18,0-17,0-1,0 0,0-17,0 17,0 1,0-1,0-35,0 36,0-1,0 0,0 1,0-1,0-17,0 35,0-36,0 1,0 18,0-1,0-17,0 35,0-18,0 0,0-17,0 0,-18 35,1-35,17-1,0 36,0-35,-18 17,0 1,18-1,0 0,0-17,-17 17,-1 1,18-18,-18 17,1-17,-1-1,18 36,-17-35,17 17,-18 1,0-1,1 1,17-19,0 36,-18-35,18 35,-18-18,18 1,0-19,0 19,-17-1,-1-17,0 17,1-17,-1 0,1-1,-19 19,36-19,-17 19,-1-18,18 35,-18-36,18 19,-17-19,17 19,-18-1,18 0,-18-17,18 35,-17-17,-1 17,18-18,0 0,0 1,0-1,0 0,0 18,0-35,0 17,0 1,0-1,0 1,0-1,0 0,0 1,0-1,0 0,0 1,0-1,18 0,-18 1,0-19,0 19,17-18,1 17,-18 0,0 1,0-1,0 0,0-17,0 17,0 1,0-1,0 1,-18-19,18 19,-35-1,35-35,-35 35,17 1,-17-19,17 19,-17-36,0 18,-1-1,1 36,0-53,17 53,18-17,-35 17,35-18,-18-17,-17 17,35 1,-18 17,-34-36,34 19,0-1,1 0,-19 1,19-18,-1 35,0-18,1 0,-19-17,36 17,0 18,-17-35,-1 17,18 1,0-1,0 1,0-19,0 19,0-1,0 0,0 18,0-35,0 17,0 1,0-19,0 19,18-1,-1-17,1 0,-18 35,0-36,0 19,0-1,35 18,-35-18,0 1,0-1,0 18,0-35,-17 35,17-18,-18 18,18-17,-18-1,1 18,17 0,-18 0,18 0,-35 0,35 0,-18-18,-17 18,17 0,1 0,-36 0,18 0,17 0,-17 36,-1-36,1 0,0 35,0-35,-1 0,19 18,-19 17,36-35,0 17,-17-17,17 18,0 0,-18-18,18 17,-18-17,18 18,0-18,-17 18,17-1,-18-17,1 0,17 0</inkml:trace>
  <inkml:trace contextRef="#ctx0" brushRef="#br1" timeOffset="17628.09">14817 8855,'-18'0,"-17"0,17 0,0 0,-17 0,-18 0,18-18,-18 18,0 0,18 0,-18-18,18 18,-18 0,18 0,17 0,-17 0,-18 0,17-17,19 17,-19 0,-16 0,52 0,-18 0,18 0,-18 0,1 0,-1 0,18 0,-35 17,35-17,-18 0,18 0,-18 18,1-18,-18 18,17 17,0 0,1 1,-1-19,0 54,1-54,-1 19,0 17,18 0,0-36,-17 1,17 17,0 0,0-17,0 17,0 1,0-19,0 1,0 35,0 17,0-34,0 16,35-34,-17 17,35 1,-36-1,36 0,-18 0,1-35,-1 18,0 0,1-1,-19-17,18 0,1 0,17 0,0 18,0-18,-18 0,18 0,0 0,-18 0,0-18,0-17,1 35,34-53,1 0,-18 18,0-18,-18 0,0 18,-17 0,-1 17,19-35,-36 18,17 0,-17-1,0-17,0 0,0 18,0 0,0-18,0 18,-17-36,17 36,-36 0,36-1,0 1,0 17,-17 1,17-19,0 36,-18-17,18 17,0-18,0 1,-17 17</inkml:trace>
  <inkml:trace contextRef="#ctx0" brushRef="#br1" timeOffset="26348.56">12065 17427,'0'-17,"0"-1,0 0,18 18,-18-17,0-1,0 18,17-18,-17 1,18-1,-18 0,18 1,-1-18,-17 17,0 0,18 1,-18 17,17-36,-17 36,18-35,-18 17,35 1,-17-18,-18 35,18-36,-18 36,35-35,-35 35,18-18,-1 18,1 0,-1-35,19 35,-19-18,1 1,0 17,-1-18,1 1,17 17,-17-18,17 0,18 1,-35-1,17 0,-17 18,17-17,0-1,36-17,-36-1,18 19,0 17,-18-35,18 17,-35 18,35-18,-18 18,0 0,0-17,1 17,-1 0,36-36,-54 36,36-17,0-1,-18 18,18 0,-35 0,-1-18,1 1,0 17,17-18,-35 1,35 17,-17-36,17 36,-17-17,0 17,17-36,-18 36,19 0,-19 0,1-35,0 35,17-18,-17 1,17 17,-18-18,1 0,0 18,17-17,-17-1,35 1,-36-1,19 0,16 1,-34-1,17 0,1 18,-19-17,1-1,0 18,-1 0,18 0,-35-18,18 1,0 17,-18 0,17 0,-17 0,18-18,-18 18,18 0,-1-17,-17 17,0-18,0 18,18-18,0 18,-1-35,-17 35,18-18,-1 1,-17 17,18-18,-18 18,18-18,-18 18,17 0,1-17,-18-1,18 18,-18-17,17 17,1 0,0 0,-18-18,17 18,1 0,-1 0,19 0,-19 0,19 0,-1 0,-17 0,-18 0,17 0,1 0,-18 0,18 0,-18 0,17 0,1 0,-18 0,17 0,-17 0,18 0,-18 0,18 0,-1 0,-17 0,18 0,-18 0,18 18,-1-18,19 35,-1-18,-18 1,36 0,-35-1,17 19,1-19,-1 1,0 0,-17-1,17 18,0-17,-35-18,36 18,-1-18,0 0,0 17,1 1,-1-18,-35 18,35-18,-35 17,36-17,-1 18,-35 17,35-35,-17 0,-1 0,-17 0,18 0,0 18,-1-18,1 0,17 17,0-17,36 18,-36 0,1-18,-1 0,0 17,0 1,-35-18,36 18,-36-18,35 0,-17 0,-1 0,19 0,-1 0,0 0,0 17,1-17,-1 18,0-18,1 18,-1-1,0 1,-17-18,17 0,-17 18,35 17,-18-35,35 17,-17-17,-17 18,-19 0,36-18,-18 17,-17 1,17-18,-17 0,0 0,-1 0,1 0,-1 0,-17 0,18 18,-18-18,18 0,-1 17,1-17,0 0,17 0,-17 18,17 0,0-1,18-17,-35 0,17 0,0 18,36-18,-18 0,17 0,-34 0,-19 17,1-17,-18 0,18 0,-1 0,-17 0,18 0,-18 0,35 0,-35 0,18 0,-1 18,1-18,0 0,-18 0,35 0,-17 0,-1 18,18-1,18-17,-17 0,-19 0,36 0,-35 18,-1-18,-17 0,18 0,0 0,-18 0,35 0,-17 0,17 0,0 0,18 18,18-18,-18 17,-18 1,35-18,-17 35,-17-17,-1-18,0 18,-35-18,18 0,-1 0,-17 0,18 17,0 1,-1-1,1 1,17 17,-17-17,17 17,-17 1,0-1,-1 0,18 0,-17 1,0-19,-1 36,-17-18,18-17,0 17,-1 1,-17-1,0 0,0-17,0 17,0 18,0-35,0 35,0-18,0 0,0-17,-17 35,-1-36,18 36,-18-17,-17-1,35-18,0 19,-35-1,17-17,-17-18,17 35,1-35,-1 35,-17-35,-1 18,19-18,-19 35,19-35,-18 0,-1 18,1-1,0 1,17-18,-17 18,0-18,17 0,-17 17,-18 1,17-18,-17 0,18 0,0 0,-18 0,0 0,0 0,18 0,0 0,-1 0,1 0,0 0,17 0,-17-18,0 18,-18-17,35 17,-17 0,0 0,-1-18,36 0,-35 18,0-35,17 18,-17 17,-18-36,18 19,-1-19,1 19,17-19,-35 19,18-1,18-17,-1 17,-17 1,17-1,-17-17,-1 17,36 0,-53 1,36-19,-1 19,1-18,-19 17,36-17,-17 17,-19 0,19 1,-1-19,0 19,1-1,-1 18,1-35,17 35,-36-18,36 18,-35-35,17 35,18 0,-17 0,-1-18,-17-17,17 35,-17-18,35 1,-35-1,-1 18,19-18,-1 1,0-1,1 18,-1-17,1 17,-19-18,36 18,0-18,-35 18,0 0,17 0,-17-17,35 17,-18-18,-17 18,35 0,-35-18,17 1,0-1,-17-17,17 35,-17-18,0-17,17 35,1 0,-1-18,-17 1,35-1,-36 0,19 1,-19 17,-17-71,18 71,18-17,17-1,-36 0,19 1,-19-1,1 0,17 18,-17-17,0-1,35 0,-35 18,17 0,0 0,1-17,-1 17,18 0,-18 0,-17-18,0 18,17-18,-35 1,18-1,0 1,0-1,-1 18,19-35,-36 35,17 0,1 0,17-18,1 18,-1 0,1-18,17 18,-18 0,18 0,-35 0,35 0,-36 0,1 0,35 0,-18 0,18 0,-35 0,18 0,-1 0,-17 0,17 0,0 0,1 0,-1 0,0 0,1 0,-1 0,-17 0,17 18,18-18,-35 0,17 0,1 0,17 0,-18 0,18 0,-18 0,1 0,-1 0,0 18,-17-18,35 0,-17 0,-1 0,0 17,1-17,17 18,-18-18,0 0,18 0,-17 0,17 18,-18-18,18 0,-18 0,1 0,-18 0,-1 17,19-17,-1 0,0 18,1-18,-1 0,18 0,-18 0,1 17,17-17,-18 18,1-18,17 0,-18 0,18 0,-18 0,1 0,-1 0,18 0,-18 18,1-18,-1 0,-17 17,17 1,0-18,18 0,0 18,-17-1,17-17,-35 18,35-18,-18 18,0-18,1 17,17-17,-18 18,0-18,1 18,17-18,0 17,-36-17,19 35,-18-17,17-18,0 0,-17 18,17-1,1 1,-19-18,19 18,-1-1,-17 1,17 35,-17-53,0 35,-1-17,1 35,17-36,-17 19,18-19,-1 1,0-18,1 17,17-17,-18 18,18 0,-35-18,17 17,-17 1,17-18,1 18,-1-1,18 1,-18-18,1 18,17-18,-18 17,18-17,-35 0,17 0,-17 53,17-35,1-1,-19 19,19-19,-19-17,1 18,17 0,18-18,-17 17,-1-17,-17 18,17 0,1-18,-1 0,18 17,-35 1,35-18,-18 0,18 17,-35-17,35 0,-18 18,0-18,1 18,-18-18,17 17,-17-17,17 0,0 0,-17 0,17 0,1 0,-19 0,36 0,-17 0,-1 0,1 0,17 0,-18 0,18 0,-35 0,35 0,-18 0,-17 0,35 0,-36-17,36 17,-17-18,-18 0,35 18,-18 0,0-17,18 17,-17-35,17 35,0-18,0 0,0 1,0 17,-18-18,18 0,0 1,0-1,0 18,0-18,0 1,0 17,0-18,0 18,0-18,0 18,0-17,0-1,0 1,0 17,0-18,18 0,-18 18,0-17,0 17,17-18,-17 0,18 18</inkml:trace>
  <inkml:trace contextRef="#ctx0" brushRef="#br2" timeOffset="79966.11">15963 7250,'-17'0,"-1"0,0 0,18 0,-17 0,-1 0,0 0,1 0,-1 0,0 0,-17 0,18 0,-19 0,19 0,-1 0,0 0,1 0,-1 0,0 0,18 0,-17 0,17 0,-18 0,18 0,-17 0,17 17,0-17,-18 18,18-1,-18 1,18 0,-17-18,17 35,0-35,0 35,0-17,0 0,0-1,0 19,0-19,0 1,0 17,0-17,0 35,0-36,-18 36,18-53,0 18,0 17,0-35,18 35,-18-17,17 0,-17 17,18-17,0-1,-1 19,1-19,-1 18,19-17,-1 17,-17-35,17 18,18 17,-36-17,36 0,0-18,-17 17,16-17,-16 18,17-18,0 17,-18-17,0 0,18 0,-18 0,1 0,17 0,-18 0,0 0,0 0,-17 0,17 0,-17-17,17-1,-17 1,-18 17,17-18,-17 0,0 1,18-36,-18 35,18-17,-18-18,17 0,-17 18,0-36,0 18,-17 0,-19-17,1-1,0 54,17-54,-35 36,0-36,36 53,-1 1,1-1,-1 1,-35-1,35-17,1 35,17 0,-18 0,-17-18,35 18,-36 0,1-18,18 18,-19 0,19-17,-36 17,17 0,1-18,-18 18,18 0,0 0,17 0,-17 0,17 0,1 0,17 0,-18 0,0 0</inkml:trace>
  <inkml:trace contextRef="#ctx0" brushRef="#br2" timeOffset="89201.37">16810 13847,'-18'0,"18"0,-35 0,35 0,-18 0,18 0,0 0,-17 0,-1 17,-17-17,17 18,0-18,-17 0,18 35,-1-35,0 18,1-18,-1 0,18 17,0 1,-18 0,1-18,-1 17,18 1,0 0,-35-1,35 1,-18-1,1 19,-1-19,0 1,1-18,17 35,-18-17,18 0,-18 17,18-35,-17 35,-1-17,18 17,0-17,0-1,-35 19,35-36,0 35,0 0,-18 0,0-17,1 0,17 17,-18-17,18-1,0 19,-17-36,17 35,-18-35,18 35,-35-17,35 17,-36 0,19 1,-1-1,-17 0,35-17,-18 17,18 0,-17-35,17 18,-18 0,-17 35,35-36,-18 1,0 17,1 0,-1-17,18 0,-18 17,18 0,0 0,-17-17,-1 17,18 18,-17-35,-1 17,18 1,0-1,0-18,0 19,-18-1,18 0,-17 1,-1-1,18-35,-18 35,1 0,17-35,-18 36,0-19,18 1,0 17,-17-17,-1-1,1 36,17-35,0 0,-18-1,18-17,0 36,0-36,0 17,0-17,-18 18,18-1,-17 1,17-18,0 35,0 1,0-19,0 1,0-18,0 35,0-35,0 18,0-18,0 35,-18-17,18-1,-18 1,18 0,0-1,0 1,-17 0,17-1,0-17,0 18,0 0,0 17,0-35,0 17,0 1,-18-18,0 35,18-35,0 18,0 0,0-1,0-17,0 36,0-36,0 17,0-17,-17 18,17 0,0-1,0-17,-18 35,0-35,18 18,0 0,0-1,0 1,-17-18,17 18,0-1,0-17,0 18,0-18,0 18,-18-18,1 17,17 1,0-1,0-17,-18 36,18-19,0 1,-18-18,18 18,0-18,0 17,-17 1,17 0,0-1,0 1,-18-18,18 17,0 1,0 0,0-18,-18 35,18-17,0-1,0-17,0 18,0 17,0-35,0 35,0-17,18-18,-18 18,0-1,0 1,0 0,18-18,-18 17,0 1,17 0,-17-18,0 17,36 1,-36 0,17-18,18 17,-17-17,17 18,-17-18,0 0,17 0,0 0,-17 0,0 0,-1 0,-17 0,35 0,-35 0,18 0,0 0,-1 0,1 0,-18 0,35 0,1 0,-1 0,-18 0,19 0,-1 0,-17 0,17 0,-17-18,-1 18,1 0,-1-17,19-1,-36 18,35-18,-17 1,-1-1,-17-17,18 17,0 0,-18-17,0 17,0 1,17-18,-17 17,18 0,-18 1,0-19,0 1,0 0,0 0,0-1,0 1,0 17,0-35,-18 18,18 18,0-19,-17 19,17-1,0-17,0 35,-18-18,18-17,0 17,0 1,0-19,0 1,0 17,0 1,0-1,0 0,0-17,0 17,0 1,0-1,0 18,0-35,0 35,0-18,0-17,0 17,0 1,0-19,0 19,0-1,0-17,0 35,0-35,0 35,0-36,0 19,0-1,0 18,18-35,-18 35,0-36,0 36,0-35,17 0,-17 35,0-18,0-17,0 17,0 1,0 17,0-18,0 18,18-18,-18 18,0-17,0-1,17 1,-17-1,0 18,0-18,0 18,18-17,-18 17,18-18,-18 0,0 18,0-17,17-19,-17 36,0-17,18-1,-18-17,0 17,18 1,-18-19,0 36,17-17,-17 17,18-18,-18 18,0 0,18-18,-18 1,17 17,-17-18,18 1,17-19,-35 36,0-35,0 35,18 0,-18-18,0 1,17 17,-17-18,0 0,0 18,0-17,18 17,-18 0,18-18,-18 0,0 18,17 0,-17 0,0-17,18 17,0 0,-1-18,-17 1,36 17,-36 0,0-18,17 18,-17 0,18 0,-1 0,-17 0,18 0,0 0,-1 0,1 0,-18 0,18 0,-1-18,1 18,-18 0,18 0,-1 0,-17-17,18 17,0 0,17 0,0 0,-17 0,-1 0,1 0,0 0,-1 35,-17-35,18 0,0 0,-18 0,17 0,-17 0,18 18,-18-18,17 17,1-17,-18 18,18-1,-18 1,17 0,1 17,0-17,-1-1,1 1,0 0,-18-1,17 1,-17 0,18-1,-18 18,0-17,0-18,0 18</inkml:trace>
  <inkml:trace contextRef="#ctx0" brushRef="#br2" timeOffset="92742.59">17251 15681,'0'18,"17"-18,-17 53,36-36,-19 36,36 0,0 0,-53-18,53 18,-18 18,1-36,-19-17,1 34,17 1,-17-17,0-1,-1 18,1-18,-1 0,19 1,-36 17,0-18,35 18,-17-18,-18 18,17 0,1 0,0 0,-18-18,17 0,-17 1,18 17,-1-18,19 18,-36-18,35 0,-17 1,-18 34,35-35,-35 1,35-1,-17 18,0-18,-18-17,52 17,-34 0,0-17,-1 17,19 1,-19-19,19 1,-1 17,-18 0,1-17,0 17,17-17,0 0,1 17,-19-35,18 17,36-17,-53 0,-1 18,19 0,-19-1,18 1,1-18,-36 0,35 0,0 0,-35 18,36-1,-19-17,1 0,17 0,-17 18,-1 0,19-18,17 0,-36 0,1 0,35 0,-36 0,19 0,-1 0,-17 0,35 0,-36 0,1-18,17 18,18-53,-35 35,35 1,-18-19,0-16,0 16,-17 1,-18 0,0-18,18 18,-18-18,0-18,0 0,-18 1,-17 17,-18-18,0 1,-18-1,19 1,-1-18,-36-1,36 37,18-1,-35 17,34-17,-34-35,-1 53,36-36,-36 36,18-35,1 17,16 17,-17 1,36 0,-36-1,18-34,-18 17,17 0,-17 18,36 0,-36-18,18 17,17 19,-17-19,-1 1,1-35,0 34,0 1,17 0,-17-18,-1 18,36-1,-35 19,17-36,1 35,-1 0,18-17,-17 18,-1-19,18-17,-18 18,-17-18,35 18,-18-18,1 0,-19 18,36 17,-17-35,-1 18,1 17,-1-35,0 18,1 0,17 0,0-1,0 19,0-1,-36 0,19-17,17 35,-18-18,0-17,1 18,-19-19,36 36,-17-35,-1 35,1-18,17 18,-18-17,18-1,0 18,-35 0,35-18,-18 18,0-17,18-1,0-17,-17 17,17 18,-18-17,0-36,-17 53,18-36,17 19,-18 17,0-18,1-17,-1 17,18-17,0 17,0 1,-18 17,18-36,0 36,-17 0,17-17,0 17,0 0,-18-18,18 18,-18-18,18 18,-17 0,17-17,0 17,-18 0,18-18,-17 18,17 0,-18 0,0 0,-17-17,17 17,1 0,-1 0,18 0,-35 0,35 0,-18 0,18 0,-17 0,17 17,-18-17</inkml:trace>
  <inkml:trace contextRef="#ctx0" brushRef="#br3" timeOffset="105877.87">19438 6597,'-18'-18,"-17"18,35-17,-17 17,-1 0,18 0,-18 0,-17 0,35 0,-35 0,-1 0,36 0,-35 0,17 0,1 0,-1 0,1 0,-1 17,-17-17,-1 18,1 0,17-18,-17 17,35-17,-35 36,0-19,17 1,-17-1,-1 1,19 0,-1 17,-17-17,35 17,-18-17,1 17,-1-18,0 36,-17-17,17 17,1-1,17-16,-18-1,0 0,18 18,0-18,0 18,0 0,0-35,0 17,0 1,18-1,-18-18,35 19,-35-36,36 35,-1 0,0-17,18-18,0 18,0-18,18 17,-1-17,1 0,-18 0,-1 0,19 0,-36 0,1 0,17-17,-18 17,35-18,-34-17,-1 35,0-36,-17 19,17-36,-17 18,17-1,-17-34,-1 34,1 19,0-19,-18-16,17 16,-17 1,18 0,-18-18,0 35,17 1,-17-19,0 1,0 0,0-1,0 1,0 0,-17 0,-1-1,18 19,-17-1,-1-17,-17 0,17 17,0-35,-17 53,0-35,17 35,1 0,-1-18,0 18,18 0,0-18,-17 18,17 0,-18 0,0 0,18 0,-17 0,17 0,-18 0,0 0,18 0</inkml:trace>
  <inkml:trace contextRef="#ctx0" brushRef="#br3" timeOffset="135533.66">18538 12965,'18'0,"0"0,-1-18,1 0,0 18,-1 0,-17-17,18 17,-18 0,18-18,17 0,-18 18,1-17,0-1,-1 0,36 1,-35-1,0 18,-1-35,1 35,35-18,-53 18,35-17,0 17,-17 0,17-18,18-17,-53 35,18-18,-1 18,1-18,0 1,-18 17,35 0,-35 0,35-18,-35 18,18 0,-18 0,35 0,-35 0,18 0,17 0,-17 0,-1 0,36 0,18 0,-36 18,18-18,0 17,-18-17,18 36,0-36,0 0,-35 17,17 1,0 0,-35-18,35 0,-17 17,0 1,-1-18,1 18,0-18,-1 17,19 1,-19 17,1-17,17-1,-17 19,17 17,0-18,-35 0,36 0,-1 36,18-18,0 17,-36-52,19 53,-19-18,1-1,0-16,-1 34,1-17,-18 0,35 0,-17-18,-1 18,-17-17,0-1,0 35,0-17,0 18,0-18,0 0,0 17,0-17,0-18,0 36,0-18,0 0,0 0,0 35,0-53,0 18,0 0,-17-18,-1 18,18-18,-17 18,-1-17,18-1,-35 18,17 0,0-18,-17 18,35 18,-35-19,17-34,0 53,1-36,-1-17,-17 35,17-18,1 0,17 0,-36 18,19-17,-1-19,18 1,-18-1,18 19,-17-36,-1 35,18 0,-17 1,17-19,-36 18,36 18,0-17,-35-19,35 1,0-18,-18 18,18-1,-17 1,17-1,0 1,-18 0,0-18,1 17,17-17,-36 18,19 0,-1-1,1 1,17 0,-18-18,0 17,1-17,17 18,0 0,-36-18,36 0,-17 17,-19 1,36-18,-35 17,35-17,-35 18,17-18,1 0,17 0,-18 18,18-18,-18 0,18 0,-35 0,35 0,-18 0,18 0,-17 0,-1 0,1 0,-1-18,0 18,-17 0,35 0,-18 0,1 0,-1-18,18 18,-18 0,1 0,-1 0,18-17,-17-1,-1 18,0 0,1-17,-1 17,18 0,-18 0,-17-18,17 18,1 0,17-18,-18 18,18 0,-18 0,-17-17,18 17,-19-18,19 18,-19-18,19 1,-19 17,1-18,0 18,0 0,-1 0,19 0,-19-18,19 18,-1 0,-17 0,17 0,1 0,-19 0,1 0,17-17,-17 17,0 0,0 0,-1 0,1 0,0 0,-1 0,19 0,-36 0,18 0,-18 0,35 0,-17 0,17 0,-35 0,36 0,-19 17,1-17,0 18,-1 17,1-17,-18 0,36 17,-36-17,35-1,0-17,-17 35,18 1,-1-1,-17 0,17 18,-17-18,-1 1,19-19,-19 36,1-35,0 35,17-35,18-1,-35 18,35 1,-53-19,53 1,-18 0,1 35,-1-18,-17-18,35 19,0-19,-18 1,18 0,0-18,0 17,-17-17,-1 18,18 0,-18-1,1 18,17-17,-18 0,0 17,1-17,-1 17,1-17,-1-1,-17 1,35 17,-18-35,0 35,1-35,17 18,-36 0,1 17,18-17,-1 17,0-35,-17 18,35-1,-18-17,1 18,-19 17,36-17,-35-18,35 17,-35-17,0 18,17-18,-17 18,-1-1,19-17,-19 18,19-18,-1 18,-17-18,17 0,1 17,-19-17,19 0,-1 0,0 0,1 0,-1 0,-35 0,18 0,0 0,-18 0,17 0,-16 0,16 0,-34 0,34 0,1 0,18 18,-19-18,1 0,17 0,-17 0,0 0,17 0,18 0,-35 0,35 0,-35 0,35 0,-18 0,-17 0,35 0,-18 0,-17 0,35 0,-36 0,36 0,-17 0,-1 0,1 0,-1 0,18 0,-18 0,1 0,-1 0,18 0,-18 0,18 0,-17 0,17 0,-18 0,18-18,0 18,-18 0,1-17,-1-1,18 18,0-18,-17 1,17-1,-18 18,18-18,0 1,0-1,-18-17,18 35,0-18,-17 18,17-17,0-1,0-17,-18 35,18-18,0 0,0 1,0-1,0 18,0-35,-18 35,18-18,0 0,0 1,0-1,0 18,0-35,0 17,0 1,0-19,0 19,0-1,0 0,0 1,0-1,0 1,0-1,0 0,0 1,18-1,-18 18,0-35,0-1,18 36,-18-35,0 0,0 0,0 17,35 0,-35 1,18-19,-18 19,35-18,-35 17,35 18,-17-35,-1 17,1 0,0 18,-1-17,19-19,-1 36,-18-17,1-1,0 18,-18-18,35 18,-17 0,-1 0,19-17,-36 17,17 0,1 0,17-18,-17 18,17 0,-17 0,17 0,-35 0,18 0,35 0,-36 0,1-17,35 17,-18 0,0 0,18 0,-35 0,17 0,18 0,-18 0,1 0,-1 0,0 0,36 0,-54 0,19 0,-19 0,1-18,-18 18,35 0,0-18,-17 18,17 0,-17 0,0 0,17-17,18 17,0-18,-36 18,19 0,-1 0,18-18,-18 18,-17-17,17-1,0 0,-17 18,17-17,-17-1,17 18,18-17,-18-19,1 36,17-35,-36 17,18 18,1-17,-1-19,-17 19,17-1,-17 18,17-35,-18 17,1 1,17-1,-17 0,35 1,-35-1,17 0,18 1,-18-1,-17 18,17-18,0 1,-17-1,0 1,-1-1,18-17,-17 17,17-35,1 18,-1 17,-35-35,35 36,-17-19,-18 19,35-1,-35-35,18 36,-1-19,-17 1,18 0,-18 17,18-35,-1 18,-17 17,0-17,0 0,0-1,0 19,0-19,0-16,0 16,0 19,0-19,0 1,0 17,0 18,0-35,0 17,0 1,0-18,0 17,-17-17,17 17,0-17,0-1,-18 36,0-17,18-18,0 35,0-18,0 18,0-18,-17 1,17-1,0 18,0-35,0 35,0-18,-18-17,18 35,-17-18,17 1,0-1,0 18,0-18,0 1,0 17,-18-18,18 18,0-18,0 1,0-1,0 18,0-35,0 17,0 1,0-1,0 0,0 1,0-19,0 19,0-1,0-17,0 35,0-36,0 19,0-1,0-17,18 0,-18 17,0-17,0 17,0 0,17 1,1-18,-18 17,17 0,-17-17,18 0,-18 17,18-17,-18 17,17-17,-17 17,18-17,-18 35,18-35,-18 17,17-17,1 17,0 0,-18-17,0 18,17-19,1 19,-18 17,17-36,-17 36,0-35,18 17,0 1,-1-18,-17 35,18-18,-18 0,35-17,-35 35,18-35,0 17,-18 0,17 18,-17-17,18-1,-18 1,17 17,-17-18,0 18,18 0,-18-35,18 17,-18 0,0 18,17 0,-17-17,0 17,0-18,18 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2-23T22:17:08.87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3475 15857,'-18'0,"1"0,17 0,-18 0,18 0,-18 0,18 0,0 0,0 18,0 0,-17-18,17 0,-18 0,18 17,0-17,0 18,0-18,0 18,-18-18,18 17</inkml:trace>
  <inkml:trace contextRef="#ctx0" brushRef="#br0" timeOffset="1762.81">3351 15804,'0'0,"0"0,18 0,0 0,-18 0,17 36,-17-36,18 0,-18 17,18-17,-18 18,17-18,-17 18,18-18,-18 0,17 0,-17 17,18-17,-18 0,0 18,0 0,0-18,0 17,0-17,0 18,18-18,-18 17,0 1,0-18,0 18</inkml:trace>
  <inkml:trace contextRef="#ctx0" brushRef="#br0" timeOffset="2917.21">3563 15787,'0'0,"0"0,-18 17,1-17,17 18,-18-18,0 18,18-18,0 17,-17-17,17 0,0 0,-18 18,1-18,17 0,-18 0,18 18,0-18,0 17</inkml:trace>
  <inkml:trace contextRef="#ctx0" brushRef="#br0" timeOffset="5428.83">8167 16669,'-18'0,"18"0,-17 0,-1 0,0 0,18 0,-17 0,17 0,-36 0,19 17,-19 1,19-18,17 0,-18 0,1 18,-1-18,18 0,-18 17,1 1,17-18,-18 18,18-18,-18 0,18 35,0-35,0 18,-17 17,17 0,-18-17,18-1,0 1,0 0,0 17,0-17,0-1,0 18,0-35,18 36,-18-19,17 1,1 0,0-18,-18 0,17 17,1 1,-18-18,18 0,-18 0,35 18,-18-18,-17 0,36 0,17-18,-18 18,-17-18,-1 1,1-1,35-17,-36-1,19 1,-1 0,0 0,-17 35,-1-36,19-17,-19 36,1-18,0 17,-18-17,0 17,0-17,0-1,0 19,0-1,0 0,0 1,-18 17,18-18,0 18,-18 0,18-17,0 17,0 0,-17-18,-1 0,18 18</inkml:trace>
  <inkml:trace contextRef="#ctx0" brushRef="#br0" timeOffset="18158.5">23336 17939,'0'0,"0"0,-17 0,17 0,-18 0,18 0,0 0,-18 0,18 0,-17 0,-1 0,18 0,-18 0,18 0,-17 0,-1 0,1 0,17 0,-18 0,0 0,1 0,17 0,0 0,-36 17,36-17,-17 0,17 0,-18 0,0 0,18 18,0 0,0-18,0 17,-17-17,17 18,0 0,0-18,0 17,0-17,0 18,0-18,0 18,0-1,0-17,0 0,0 18,0-18,0 0,0 17,17-17,-17 18,18-18,-18 0,0 0,18 0,-18 0,17 0,1 0,0 0,-1 0,1 0,-18 0,18 0,-18 0,35 0,-18 0,-17 0,18 0,17-18,-17 18,-18 0,18-17,-18-1,17 18,1 0,-18-17,0 17,0-18,0 18,0-18,0 1,0 17,0-18,0 18,0-18,18 1,-18 17,0-18,0 18,0-35,0 35,0-18,17 18,-17-18,0 18,0 0,-17 0,17-17,0 17,0-18,-18 18,18 0,0 0,-18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20-02-11T21:04:43.220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3475 15857,'-18'0,"1"0,17 0,-18 0,18 0,-18 0,18 0,0 0,0 18,0 0,-17-18,17 0,-18 0,18 17,0-17,0 18,0-18,0 18,-18-18,18 17</inkml:trace>
  <inkml:trace contextRef="#ctx0" brushRef="#br0" timeOffset="1">3351 15804,'0'0,"0"0,18 0,0 0,-18 0,17 36,-17-36,18 0,-18 17,18-17,-18 18,17-18,-17 18,18-18,-18 0,17 0,-17 17,18-17,-18 0,0 18,0 0,0-18,0 17,0-17,0 18,18-18,-18 17,0 1,0-18,0 18</inkml:trace>
  <inkml:trace contextRef="#ctx0" brushRef="#br0" timeOffset="2">3563 15787,'0'0,"0"0,-18 17,1-17,17 18,-18-18,0 18,18-18,0 17,-17-17,17 0,0 0,-18 18,1-18,17 0,-18 0,18 18,0-18,0 17</inkml:trace>
  <inkml:trace contextRef="#ctx0" brushRef="#br0" timeOffset="3">8167 16669,'-18'0,"18"0,-17 0,-1 0,0 0,18 0,-17 0,17 0,-36 0,19 17,-19 1,19-18,17 0,-18 0,1 18,-1-18,18 0,-18 17,1 1,17-18,-18 18,18-18,-18 0,18 35,0-35,0 18,-17 17,17 0,-18-17,18-1,0 1,0 0,0 17,0-17,0-1,0 18,0-35,18 36,-18-19,17 1,1 0,0-18,-18 0,17 17,1 1,-18-18,18 0,-18 0,35 18,-18-18,-17 0,36 0,17-18,-18 18,-17-18,-1 1,1-1,35-17,-36-1,19 1,-1 0,0 0,-17 35,-1-36,19-17,-19 36,1-18,0 17,-18-17,0 17,0-17,0-1,0 19,0-1,0 0,0 1,-18 17,18-18,0 18,-18 0,18-17,0 17,0 0,-17-18,-1 0,18 18</inkml:trace>
  <inkml:trace contextRef="#ctx0" brushRef="#br0" timeOffset="4">23336 17939,'0'0,"0"0,-17 0,17 0,-18 0,18 0,0 0,-18 0,18 0,-17 0,-1 0,18 0,-18 0,18 0,-17 0,-1 0,1 0,17 0,-18 0,0 0,1 0,17 0,0 0,-36 17,36-17,-17 0,17 0,-18 0,0 0,18 18,0 0,0-18,0 17,-17-17,17 18,0 0,0-18,0 17,0-17,0 18,0-18,0 18,0-1,0-17,0 0,0 18,0-18,0 0,0 17,17-17,-17 18,18-18,-18 0,0 0,18 0,-18 0,17 0,1 0,0 0,-1 0,1 0,-18 0,18 0,-18 0,35 0,-18 0,-17 0,18 0,17-18,-17 18,-18 0,18-17,-18-1,17 18,1 0,-18-17,0 17,0-18,0 18,0-18,0 1,0 17,0-18,0 18,0-18,18 1,-18 17,0-18,0 18,0-35,0 35,0-18,17 18,-17-18,0 18,0 0,-17 0,17-17,0 17,0-18,-18 18,18 0,0 0,-18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7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6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08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95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79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3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80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DFA8F2-BCA9-4E75-B475-A8FC0BB2C1B7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9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27F50-8B10-40DB-BB73-5C44FA96D76C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4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0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D007B-BD9B-4A8B-8909-550AC1C12884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09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40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6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0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2/6/20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Planar Subdivisions and Point Location III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Based on: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Computational Geometry: Algorithms and Applications</a:t>
            </a:r>
            <a:br>
              <a:rPr lang="en-US" sz="1400" dirty="0"/>
            </a:br>
            <a:r>
              <a:rPr lang="en-US" sz="1400" dirty="0"/>
              <a:t>and </a:t>
            </a:r>
            <a:r>
              <a:rPr lang="en-US" sz="1400" dirty="0">
                <a:hlinkClick r:id="rId4"/>
              </a:rPr>
              <a:t>David Mount’s lecture notes</a:t>
            </a:r>
            <a:endParaRPr lang="en-US" sz="1400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FA86B65-B166-4CFB-A527-FE4AC7EFA986}"/>
              </a:ext>
            </a:extLst>
          </p:cNvPr>
          <p:cNvGrpSpPr/>
          <p:nvPr/>
        </p:nvGrpSpPr>
        <p:grpSpPr>
          <a:xfrm>
            <a:off x="3235325" y="1586706"/>
            <a:ext cx="1858963" cy="2424112"/>
            <a:chOff x="6086475" y="906463"/>
            <a:chExt cx="1858963" cy="2424112"/>
          </a:xfrm>
        </p:grpSpPr>
        <p:pic>
          <p:nvPicPr>
            <p:cNvPr id="14" name="Picture 29">
              <a:extLst>
                <a:ext uri="{FF2B5EF4-FFF2-40B4-BE49-F238E27FC236}">
                  <a16:creationId xmlns:a16="http://schemas.microsoft.com/office/drawing/2014/main" id="{2F374055-E31E-49B2-BC1A-F93FDBB79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89"/>
            <a:stretch>
              <a:fillRect/>
            </a:stretch>
          </p:blipFill>
          <p:spPr bwMode="auto">
            <a:xfrm>
              <a:off x="6086475" y="906463"/>
              <a:ext cx="1858963" cy="24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21">
              <a:extLst>
                <a:ext uri="{FF2B5EF4-FFF2-40B4-BE49-F238E27FC236}">
                  <a16:creationId xmlns:a16="http://schemas.microsoft.com/office/drawing/2014/main" id="{576ED8AE-D0D3-4F62-B21E-BCBE2C8EC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888" y="2122488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A49616D-EAB5-44FC-8F3A-4D9FDA7B10E7}"/>
                </a:ext>
              </a:extLst>
            </p:cNvPr>
            <p:cNvSpPr/>
            <p:nvPr/>
          </p:nvSpPr>
          <p:spPr>
            <a:xfrm>
              <a:off x="7159625" y="1966913"/>
              <a:ext cx="327025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5949950" y="17922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6197600" y="38052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61976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6510338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6732588" y="38052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6732588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7045325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725805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72580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75692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783590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78359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81470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838835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83883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86995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6042025" y="21717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6045200" y="233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6048375" y="32353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6048375" y="248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6056313" y="26352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6045200" y="27876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6042025" y="2940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6042025" y="3092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6226175" y="35290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6757988" y="35306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7296150" y="35353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8353425" y="35290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457825" y="20335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468938" y="21859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5532438" y="30432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3678240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br>
              <a:rPr lang="en-US" sz="1800" dirty="0">
                <a:solidFill>
                  <a:srgbClr val="008380"/>
                </a:solidFill>
                <a:cs typeface="Times New Roman" pitchFamily="18" charset="0"/>
              </a:rPr>
            </a:br>
            <a:endParaRPr lang="en-US" sz="800" dirty="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Insert segments in </a:t>
            </a:r>
            <a:r>
              <a:rPr lang="en-US" sz="1800" i="1" dirty="0">
                <a:solidFill>
                  <a:schemeClr val="tx1"/>
                </a:solidFill>
              </a:rPr>
              <a:t>random </a:t>
            </a:r>
            <a:r>
              <a:rPr lang="en-US" sz="1800" dirty="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>
                <a:solidFill>
                  <a:srgbClr val="008380"/>
                </a:solidFill>
              </a:rPr>
              <a:t> 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 dirty="0">
                <a:solidFill>
                  <a:srgbClr val="008380"/>
                </a:solidFill>
              </a:rPr>
              <a:t>|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| =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!</a:t>
            </a:r>
            <a:r>
              <a:rPr lang="en-US" sz="1800" dirty="0">
                <a:solidFill>
                  <a:schemeClr val="tx1"/>
                </a:solidFill>
              </a:rPr>
              <a:t> for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 = </a:t>
            </a: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(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for some random order </a:t>
            </a:r>
            <a:r>
              <a:rPr lang="en-US" sz="1800" dirty="0" err="1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dirty="0" err="1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  <a:endParaRPr lang="en-US" sz="1800" dirty="0">
              <a:solidFill>
                <a:srgbClr val="008380"/>
              </a:solidFill>
              <a:latin typeface="Symbol" pitchFamily="18" charset="2"/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1"/>
                </a:solidFill>
              </a:rPr>
              <a:t>We will show that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 Expected runtime for all insertions, without point location,</a:t>
            </a:r>
            <a:br>
              <a:rPr lang="en-US" sz="1800" dirty="0">
                <a:solidFill>
                  <a:schemeClr val="tx2"/>
                </a:solidFill>
                <a:sym typeface="Symbol" pitchFamily="18" charset="2"/>
              </a:rPr>
            </a:br>
            <a:br>
              <a:rPr lang="en-US" sz="1800" dirty="0">
                <a:solidFill>
                  <a:schemeClr val="tx2"/>
                </a:solidFill>
                <a:sym typeface="Symbol" pitchFamily="18" charset="2"/>
              </a:rPr>
            </a:b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all except point location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3747558" y="53863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4584171" y="53943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5877983" y="53848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095750" y="6013452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  <p:extLst>
      <p:ext uri="{BB962C8B-B14F-4D97-AF65-F5344CB8AC3E}">
        <p14:creationId xmlns:p14="http://schemas.microsoft.com/office/powerpoint/2010/main" val="68128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 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F06CF7-51EC-46EC-94C8-572694948758}"/>
              </a:ext>
            </a:extLst>
          </p:cNvPr>
          <p:cNvSpPr/>
          <p:nvPr/>
        </p:nvSpPr>
        <p:spPr>
          <a:xfrm>
            <a:off x="5251272" y="350355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C6E2C-4E3F-4860-A922-C8ABE7457DB4}"/>
              </a:ext>
            </a:extLst>
          </p:cNvPr>
          <p:cNvSpPr/>
          <p:nvPr/>
        </p:nvSpPr>
        <p:spPr>
          <a:xfrm>
            <a:off x="4521576" y="283916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5536E2-6FBA-4678-89DA-1A775C25C24A}"/>
              </a:ext>
            </a:extLst>
          </p:cNvPr>
          <p:cNvSpPr/>
          <p:nvPr/>
        </p:nvSpPr>
        <p:spPr>
          <a:xfrm>
            <a:off x="4828091" y="331904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25E6E3-890E-4593-BB1B-B92007A5FB83}"/>
              </a:ext>
            </a:extLst>
          </p:cNvPr>
          <p:cNvSpPr/>
          <p:nvPr/>
        </p:nvSpPr>
        <p:spPr>
          <a:xfrm>
            <a:off x="5263166" y="27479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47BC39-1CE5-47C0-94CC-E5B9EA4038E8}"/>
              </a:ext>
            </a:extLst>
          </p:cNvPr>
          <p:cNvSpPr/>
          <p:nvPr/>
        </p:nvSpPr>
        <p:spPr>
          <a:xfrm>
            <a:off x="6002941" y="29384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DEA9DE-79FB-433A-90A2-86570DD12EEC}"/>
              </a:ext>
            </a:extLst>
          </p:cNvPr>
          <p:cNvSpPr/>
          <p:nvPr/>
        </p:nvSpPr>
        <p:spPr>
          <a:xfrm>
            <a:off x="5213726" y="305506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5AD0DD-6C37-472A-9E54-7F7FF3BE4848}"/>
              </a:ext>
            </a:extLst>
          </p:cNvPr>
          <p:cNvSpPr/>
          <p:nvPr/>
        </p:nvSpPr>
        <p:spPr>
          <a:xfrm>
            <a:off x="6191626" y="326461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A0B5B9-25B8-48A1-8DE7-CD205E7809B8}"/>
              </a:ext>
            </a:extLst>
          </p:cNvPr>
          <p:cNvSpPr/>
          <p:nvPr/>
        </p:nvSpPr>
        <p:spPr>
          <a:xfrm>
            <a:off x="6768116" y="32432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FB6B86-0D45-4406-9716-12DBEA970B5F}"/>
              </a:ext>
            </a:extLst>
          </p:cNvPr>
          <p:cNvSpPr/>
          <p:nvPr/>
        </p:nvSpPr>
        <p:spPr>
          <a:xfrm>
            <a:off x="5259891" y="4122319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7A302-0783-46D6-962D-197EF65B8A58}"/>
              </a:ext>
            </a:extLst>
          </p:cNvPr>
          <p:cNvSpPr/>
          <p:nvPr/>
        </p:nvSpPr>
        <p:spPr>
          <a:xfrm>
            <a:off x="5850441" y="352859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5B2117-0CE5-4AF1-A6F7-E2A306DCE54F}"/>
              </a:ext>
            </a:extLst>
          </p:cNvPr>
          <p:cNvSpPr/>
          <p:nvPr/>
        </p:nvSpPr>
        <p:spPr>
          <a:xfrm>
            <a:off x="4981951" y="3724990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31AFF9-D612-454F-A4B9-C0003CF4E865}"/>
              </a:ext>
            </a:extLst>
          </p:cNvPr>
          <p:cNvSpPr/>
          <p:nvPr/>
        </p:nvSpPr>
        <p:spPr>
          <a:xfrm>
            <a:off x="5434616" y="3906872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8564D9-4390-41D1-BCD4-0FC0866FB518}"/>
              </a:ext>
            </a:extLst>
          </p:cNvPr>
          <p:cNvSpPr/>
          <p:nvPr/>
        </p:nvSpPr>
        <p:spPr>
          <a:xfrm>
            <a:off x="6340297" y="371310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BF7E47-E931-438D-91AE-F5BDAB663DFC}"/>
              </a:ext>
            </a:extLst>
          </p:cNvPr>
          <p:cNvSpPr/>
          <p:nvPr/>
        </p:nvSpPr>
        <p:spPr>
          <a:xfrm>
            <a:off x="5708472" y="4173477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1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795B65-EF2B-4A20-BBED-24E68812A69B}"/>
              </a:ext>
            </a:extLst>
          </p:cNvPr>
          <p:cNvCxnSpPr/>
          <p:nvPr/>
        </p:nvCxnSpPr>
        <p:spPr bwMode="auto">
          <a:xfrm flipV="1">
            <a:off x="6561274" y="2673441"/>
            <a:ext cx="845003" cy="4041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FB9C1B-DBA5-4008-917D-309DCDAD09EC}"/>
              </a:ext>
            </a:extLst>
          </p:cNvPr>
          <p:cNvCxnSpPr/>
          <p:nvPr/>
        </p:nvCxnSpPr>
        <p:spPr bwMode="auto">
          <a:xfrm>
            <a:off x="7242991" y="2742837"/>
            <a:ext cx="0" cy="11838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9E8110-D335-48C1-A13F-D2492314DEA7}"/>
              </a:ext>
            </a:extLst>
          </p:cNvPr>
          <p:cNvCxnSpPr/>
          <p:nvPr/>
        </p:nvCxnSpPr>
        <p:spPr bwMode="auto">
          <a:xfrm flipH="1" flipV="1">
            <a:off x="6397988" y="3710305"/>
            <a:ext cx="840921" cy="212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87D071B-9223-4E90-97BF-23614D50CCB2}"/>
              </a:ext>
            </a:extLst>
          </p:cNvPr>
          <p:cNvCxnSpPr/>
          <p:nvPr/>
        </p:nvCxnSpPr>
        <p:spPr bwMode="auto">
          <a:xfrm flipV="1">
            <a:off x="6573520" y="3081655"/>
            <a:ext cx="0" cy="6735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AA7D73D-B40E-4B5E-8E5F-E8606404FD75}"/>
              </a:ext>
            </a:extLst>
          </p:cNvPr>
          <p:cNvSpPr>
            <a:spLocks noChangeAspect="1"/>
          </p:cNvSpPr>
          <p:nvPr/>
        </p:nvSpPr>
        <p:spPr bwMode="auto">
          <a:xfrm>
            <a:off x="6538594" y="3056104"/>
            <a:ext cx="73152" cy="73152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83FD68A-C2D6-42F6-A0FB-CCFE9881D73E}"/>
              </a:ext>
            </a:extLst>
          </p:cNvPr>
          <p:cNvSpPr>
            <a:spLocks noChangeAspect="1"/>
          </p:cNvSpPr>
          <p:nvPr/>
        </p:nvSpPr>
        <p:spPr bwMode="auto">
          <a:xfrm>
            <a:off x="7205344" y="3883720"/>
            <a:ext cx="73152" cy="73152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3553" name="Straight Connector 23552">
            <a:extLst>
              <a:ext uri="{FF2B5EF4-FFF2-40B4-BE49-F238E27FC236}">
                <a16:creationId xmlns:a16="http://schemas.microsoft.com/office/drawing/2014/main" id="{23C02ED1-FD06-4E3E-906F-593574760489}"/>
              </a:ext>
            </a:extLst>
          </p:cNvPr>
          <p:cNvCxnSpPr/>
          <p:nvPr/>
        </p:nvCxnSpPr>
        <p:spPr bwMode="auto">
          <a:xfrm flipV="1">
            <a:off x="6459220" y="3094355"/>
            <a:ext cx="1108075" cy="4921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558" name="TextBox 23557">
            <a:extLst>
              <a:ext uri="{FF2B5EF4-FFF2-40B4-BE49-F238E27FC236}">
                <a16:creationId xmlns:a16="http://schemas.microsoft.com/office/drawing/2014/main" id="{F7E1C2F9-3780-45DD-82E8-02DC91A0F313}"/>
              </a:ext>
            </a:extLst>
          </p:cNvPr>
          <p:cNvSpPr txBox="1"/>
          <p:nvPr/>
        </p:nvSpPr>
        <p:spPr>
          <a:xfrm>
            <a:off x="7317411" y="284353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B3CFCA-A451-42E7-906B-FC306AFE5EF9}"/>
              </a:ext>
            </a:extLst>
          </p:cNvPr>
          <p:cNvSpPr txBox="1"/>
          <p:nvPr/>
        </p:nvSpPr>
        <p:spPr>
          <a:xfrm>
            <a:off x="6574244" y="3021330"/>
            <a:ext cx="309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71D58F9-B094-4718-A322-11A362616467}"/>
              </a:ext>
            </a:extLst>
          </p:cNvPr>
          <p:cNvCxnSpPr/>
          <p:nvPr/>
        </p:nvCxnSpPr>
        <p:spPr bwMode="auto">
          <a:xfrm flipV="1">
            <a:off x="7885249" y="2674801"/>
            <a:ext cx="845003" cy="4041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801843F-166E-42A6-9FB5-A2F7784C4641}"/>
              </a:ext>
            </a:extLst>
          </p:cNvPr>
          <p:cNvCxnSpPr>
            <a:cxnSpLocks/>
          </p:cNvCxnSpPr>
          <p:nvPr/>
        </p:nvCxnSpPr>
        <p:spPr bwMode="auto">
          <a:xfrm>
            <a:off x="8566966" y="3251200"/>
            <a:ext cx="0" cy="6768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B08D90B-C0E6-4D46-A9F2-536EA4078949}"/>
              </a:ext>
            </a:extLst>
          </p:cNvPr>
          <p:cNvCxnSpPr/>
          <p:nvPr/>
        </p:nvCxnSpPr>
        <p:spPr bwMode="auto">
          <a:xfrm flipH="1" flipV="1">
            <a:off x="7721963" y="3711665"/>
            <a:ext cx="840921" cy="212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BE31E41-F854-4C19-B0A5-B37C04077D81}"/>
              </a:ext>
            </a:extLst>
          </p:cNvPr>
          <p:cNvCxnSpPr/>
          <p:nvPr/>
        </p:nvCxnSpPr>
        <p:spPr bwMode="auto">
          <a:xfrm flipV="1">
            <a:off x="7897495" y="3083015"/>
            <a:ext cx="0" cy="6735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D287495F-F35B-4BA3-A892-F9E6B256092F}"/>
              </a:ext>
            </a:extLst>
          </p:cNvPr>
          <p:cNvSpPr>
            <a:spLocks noChangeAspect="1"/>
          </p:cNvSpPr>
          <p:nvPr/>
        </p:nvSpPr>
        <p:spPr bwMode="auto">
          <a:xfrm>
            <a:off x="7862569" y="3057464"/>
            <a:ext cx="73152" cy="73152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E97E695-D739-44BA-A4DE-6208DEF3749B}"/>
              </a:ext>
            </a:extLst>
          </p:cNvPr>
          <p:cNvSpPr>
            <a:spLocks noChangeAspect="1"/>
          </p:cNvSpPr>
          <p:nvPr/>
        </p:nvSpPr>
        <p:spPr bwMode="auto">
          <a:xfrm>
            <a:off x="8529319" y="3885080"/>
            <a:ext cx="73152" cy="73152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134E90C-707F-4C52-AC69-F53E03F3A37E}"/>
              </a:ext>
            </a:extLst>
          </p:cNvPr>
          <p:cNvCxnSpPr/>
          <p:nvPr/>
        </p:nvCxnSpPr>
        <p:spPr bwMode="auto">
          <a:xfrm flipV="1">
            <a:off x="7783195" y="3095715"/>
            <a:ext cx="1108075" cy="4921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9419527-BCD5-46B9-B0C6-BB5849273780}"/>
              </a:ext>
            </a:extLst>
          </p:cNvPr>
          <p:cNvSpPr txBox="1"/>
          <p:nvPr/>
        </p:nvSpPr>
        <p:spPr>
          <a:xfrm>
            <a:off x="8641386" y="284489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A46E26-D474-40DB-8283-4315C9C5A325}"/>
              </a:ext>
            </a:extLst>
          </p:cNvPr>
          <p:cNvSpPr txBox="1"/>
          <p:nvPr/>
        </p:nvSpPr>
        <p:spPr>
          <a:xfrm>
            <a:off x="7898219" y="2914287"/>
            <a:ext cx="708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54DA7A-A058-4694-A39F-7325ACA242E0}"/>
              </a:ext>
            </a:extLst>
          </p:cNvPr>
          <p:cNvSpPr txBox="1"/>
          <p:nvPr/>
        </p:nvSpPr>
        <p:spPr>
          <a:xfrm>
            <a:off x="7915908" y="3483065"/>
            <a:ext cx="708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3560" name="Straight Arrow Connector 23559">
            <a:extLst>
              <a:ext uri="{FF2B5EF4-FFF2-40B4-BE49-F238E27FC236}">
                <a16:creationId xmlns:a16="http://schemas.microsoft.com/office/drawing/2014/main" id="{95A5FB9D-D352-4329-81E1-79BAD53C7FC9}"/>
              </a:ext>
            </a:extLst>
          </p:cNvPr>
          <p:cNvCxnSpPr/>
          <p:nvPr/>
        </p:nvCxnSpPr>
        <p:spPr bwMode="auto">
          <a:xfrm>
            <a:off x="7434852" y="3387816"/>
            <a:ext cx="3061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9DAF33A7-2EFE-4CE4-BFA5-022C0A49CF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88" r="62369" b="23186"/>
          <a:stretch/>
        </p:blipFill>
        <p:spPr>
          <a:xfrm>
            <a:off x="6309902" y="4143012"/>
            <a:ext cx="2133240" cy="82867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5B87EDF4-ECD5-465A-8619-539BF196E1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7" t="78614" r="65056" b="12697"/>
          <a:stretch/>
        </p:blipFill>
        <p:spPr>
          <a:xfrm>
            <a:off x="8283937" y="4726760"/>
            <a:ext cx="236765" cy="269422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1331DA4-BE96-4C80-BADD-42B15968E0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0" t="67065" r="58220" b="23789"/>
          <a:stretch/>
        </p:blipFill>
        <p:spPr>
          <a:xfrm>
            <a:off x="8030633" y="4326467"/>
            <a:ext cx="317500" cy="283633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AC05E2F5-97D8-43EE-BBB5-F56C1CEA35E7}"/>
              </a:ext>
            </a:extLst>
          </p:cNvPr>
          <p:cNvSpPr/>
          <p:nvPr/>
        </p:nvSpPr>
        <p:spPr>
          <a:xfrm>
            <a:off x="7844643" y="4444356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F462BB7-C6EC-4FA0-BDD2-130EBD7A9F76}"/>
              </a:ext>
            </a:extLst>
          </p:cNvPr>
          <p:cNvSpPr/>
          <p:nvPr/>
        </p:nvSpPr>
        <p:spPr>
          <a:xfrm>
            <a:off x="8296399" y="443337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9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94"/>
          <a:stretch/>
        </p:blipFill>
        <p:spPr>
          <a:xfrm>
            <a:off x="6111936" y="380576"/>
            <a:ext cx="2772415" cy="3100555"/>
          </a:xfrm>
          <a:prstGeom prst="rect">
            <a:avLst/>
          </a:prstGeom>
        </p:spPr>
      </p:pic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an endpoint of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lies in trapezoid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then add an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to decide left/right and a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for the segment.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6"/>
          <a:stretch/>
        </p:blipFill>
        <p:spPr>
          <a:xfrm>
            <a:off x="6111936" y="3431512"/>
            <a:ext cx="2781349" cy="3100555"/>
          </a:xfrm>
          <a:prstGeom prst="rect">
            <a:avLst/>
          </a:prstGeom>
        </p:spPr>
      </p:pic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 flipV="1">
            <a:off x="6705600" y="1034902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 flipV="1">
            <a:off x="8063023" y="1023899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 flipV="1">
            <a:off x="6507125" y="4245935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7836195" y="4245934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DF5E172-903C-4A80-86EA-3DD12F60F09F}"/>
              </a:ext>
            </a:extLst>
          </p:cNvPr>
          <p:cNvSpPr/>
          <p:nvPr/>
        </p:nvSpPr>
        <p:spPr>
          <a:xfrm>
            <a:off x="8047539" y="5961003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F08FA8-A552-4FE4-959C-06E9D92164B8}"/>
              </a:ext>
            </a:extLst>
          </p:cNvPr>
          <p:cNvSpPr/>
          <p:nvPr/>
        </p:nvSpPr>
        <p:spPr>
          <a:xfrm>
            <a:off x="7570936" y="2230926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E68C5A-5065-42DD-9C65-AAD6B2D1CA41}"/>
              </a:ext>
            </a:extLst>
          </p:cNvPr>
          <p:cNvSpPr/>
          <p:nvPr/>
        </p:nvSpPr>
        <p:spPr>
          <a:xfrm>
            <a:off x="7963176" y="2539356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217A4B-7D2B-4955-B298-71559AB4FCB6}"/>
              </a:ext>
            </a:extLst>
          </p:cNvPr>
          <p:cNvSpPr/>
          <p:nvPr/>
        </p:nvSpPr>
        <p:spPr>
          <a:xfrm>
            <a:off x="8145158" y="2221401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28D805-F010-4CE5-840D-B16D654C05F8}"/>
              </a:ext>
            </a:extLst>
          </p:cNvPr>
          <p:cNvSpPr/>
          <p:nvPr/>
        </p:nvSpPr>
        <p:spPr>
          <a:xfrm>
            <a:off x="8358337" y="5612301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4BFE68-7F07-4ACF-9409-53042C70EB0F}"/>
              </a:ext>
            </a:extLst>
          </p:cNvPr>
          <p:cNvSpPr/>
          <p:nvPr/>
        </p:nvSpPr>
        <p:spPr>
          <a:xfrm>
            <a:off x="7556875" y="526350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A525D8-BE33-4A74-9F13-B654AA4E7AF0}"/>
              </a:ext>
            </a:extLst>
          </p:cNvPr>
          <p:cNvSpPr/>
          <p:nvPr/>
        </p:nvSpPr>
        <p:spPr>
          <a:xfrm>
            <a:off x="7594876" y="5926627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7DBE0C-7F1C-4C86-8891-9107A8F360BC}"/>
              </a:ext>
            </a:extLst>
          </p:cNvPr>
          <p:cNvSpPr/>
          <p:nvPr/>
        </p:nvSpPr>
        <p:spPr>
          <a:xfrm>
            <a:off x="7872108" y="5594612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0135DA-8C5B-44B8-B88C-83160D4BBBED}"/>
              </a:ext>
            </a:extLst>
          </p:cNvPr>
          <p:cNvSpPr/>
          <p:nvPr/>
        </p:nvSpPr>
        <p:spPr>
          <a:xfrm>
            <a:off x="8059433" y="5270309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5FCA8C-AFC6-4BF6-8DF4-C556394269F4}"/>
              </a:ext>
            </a:extLst>
          </p:cNvPr>
          <p:cNvSpPr/>
          <p:nvPr/>
        </p:nvSpPr>
        <p:spPr>
          <a:xfrm>
            <a:off x="8414932" y="252837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Inserting a Segment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Insert segment </a:t>
            </a:r>
            <a:r>
              <a:rPr lang="en-US" sz="2000" b="1" i="1" kern="0" dirty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23" y="1553638"/>
            <a:ext cx="5377437" cy="202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66" y="3819723"/>
            <a:ext cx="5845384" cy="2672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3086" y="215872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2424740" y="219416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>
          <a:xfrm>
            <a:off x="3324239" y="459003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2431829" y="459003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2393673" y="2571536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998414" y="2166384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387322" y="4965539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970928" y="4570205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1961" y="4918045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921160" y="4464149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07948" y="2506302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890059" y="2087846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855535" y="2844856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5061098" y="3238261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836734" y="2427782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5642343" y="2627099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263711" y="2349360"/>
              <a:ext cx="3168720" cy="4210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54351" y="2340000"/>
                <a:ext cx="3187440" cy="422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3F47F70F-9438-4D3B-94BA-F22EC20960FD}"/>
              </a:ext>
            </a:extLst>
          </p:cNvPr>
          <p:cNvGrpSpPr/>
          <p:nvPr/>
        </p:nvGrpSpPr>
        <p:grpSpPr>
          <a:xfrm>
            <a:off x="4464426" y="1621326"/>
            <a:ext cx="2557844" cy="1671701"/>
            <a:chOff x="4521576" y="2747997"/>
            <a:chExt cx="2557844" cy="167170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B4C0A66-A9B9-4A64-B4A3-16D9A7D8E80F}"/>
                </a:ext>
              </a:extLst>
            </p:cNvPr>
            <p:cNvSpPr/>
            <p:nvPr/>
          </p:nvSpPr>
          <p:spPr>
            <a:xfrm>
              <a:off x="5251272" y="3503552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8E797D4-247A-421B-8E70-C283A4280C29}"/>
                </a:ext>
              </a:extLst>
            </p:cNvPr>
            <p:cNvSpPr/>
            <p:nvPr/>
          </p:nvSpPr>
          <p:spPr>
            <a:xfrm>
              <a:off x="4521576" y="283916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B1EE91C-D7A2-403D-8304-DF2D57D82012}"/>
                </a:ext>
              </a:extLst>
            </p:cNvPr>
            <p:cNvSpPr/>
            <p:nvPr/>
          </p:nvSpPr>
          <p:spPr>
            <a:xfrm>
              <a:off x="4828091" y="3319044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01D4AB7-E709-4A1F-8DC9-8696F35C49C3}"/>
                </a:ext>
              </a:extLst>
            </p:cNvPr>
            <p:cNvSpPr/>
            <p:nvPr/>
          </p:nvSpPr>
          <p:spPr>
            <a:xfrm>
              <a:off x="5263166" y="27479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ABA09AB-3CFB-4476-839D-C0650A062BD9}"/>
                </a:ext>
              </a:extLst>
            </p:cNvPr>
            <p:cNvSpPr/>
            <p:nvPr/>
          </p:nvSpPr>
          <p:spPr>
            <a:xfrm>
              <a:off x="6002941" y="29384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754FC9E-7BD8-400B-AAAA-567C2F0589CD}"/>
                </a:ext>
              </a:extLst>
            </p:cNvPr>
            <p:cNvSpPr/>
            <p:nvPr/>
          </p:nvSpPr>
          <p:spPr>
            <a:xfrm>
              <a:off x="5213726" y="305506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53EF95A-1F99-4B1A-B7DA-BCC50715BDD1}"/>
                </a:ext>
              </a:extLst>
            </p:cNvPr>
            <p:cNvSpPr/>
            <p:nvPr/>
          </p:nvSpPr>
          <p:spPr>
            <a:xfrm>
              <a:off x="6191626" y="326461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A11B067-B67C-46B1-8057-51BCC2EB363D}"/>
                </a:ext>
              </a:extLst>
            </p:cNvPr>
            <p:cNvSpPr/>
            <p:nvPr/>
          </p:nvSpPr>
          <p:spPr>
            <a:xfrm>
              <a:off x="6768116" y="32432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3C6DF2-69E5-49F1-8E8D-BACB2570FDEE}"/>
                </a:ext>
              </a:extLst>
            </p:cNvPr>
            <p:cNvSpPr/>
            <p:nvPr/>
          </p:nvSpPr>
          <p:spPr>
            <a:xfrm>
              <a:off x="5259891" y="4122319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8E4D9E6-C885-4D57-9F31-5ACC03236EF8}"/>
                </a:ext>
              </a:extLst>
            </p:cNvPr>
            <p:cNvSpPr/>
            <p:nvPr/>
          </p:nvSpPr>
          <p:spPr>
            <a:xfrm>
              <a:off x="5850441" y="3528594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9466A1D-A452-4A11-9B60-2FC6A33E452D}"/>
                </a:ext>
              </a:extLst>
            </p:cNvPr>
            <p:cNvSpPr/>
            <p:nvPr/>
          </p:nvSpPr>
          <p:spPr>
            <a:xfrm>
              <a:off x="4981951" y="3724990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7027BA7-C507-4B0B-8B84-3D46592F9979}"/>
                </a:ext>
              </a:extLst>
            </p:cNvPr>
            <p:cNvSpPr/>
            <p:nvPr/>
          </p:nvSpPr>
          <p:spPr>
            <a:xfrm>
              <a:off x="5434616" y="3906872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95A1393-8AC5-46BF-8208-0EAA9BD2AABD}"/>
                </a:ext>
              </a:extLst>
            </p:cNvPr>
            <p:cNvSpPr/>
            <p:nvPr/>
          </p:nvSpPr>
          <p:spPr>
            <a:xfrm>
              <a:off x="6340297" y="3713102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F9150CD-102D-42AC-B34E-837B39F7AD26}"/>
                </a:ext>
              </a:extLst>
            </p:cNvPr>
            <p:cNvSpPr/>
            <p:nvPr/>
          </p:nvSpPr>
          <p:spPr>
            <a:xfrm>
              <a:off x="5708472" y="4173477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361F82E-5FFE-477D-9372-23513BC56719}"/>
              </a:ext>
            </a:extLst>
          </p:cNvPr>
          <p:cNvGrpSpPr/>
          <p:nvPr/>
        </p:nvGrpSpPr>
        <p:grpSpPr>
          <a:xfrm>
            <a:off x="4478033" y="3916851"/>
            <a:ext cx="2557844" cy="1759336"/>
            <a:chOff x="4521576" y="2747997"/>
            <a:chExt cx="2557844" cy="175933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DF20E72-E021-4A25-BBF8-4DDFAC35D4CE}"/>
                </a:ext>
              </a:extLst>
            </p:cNvPr>
            <p:cNvSpPr/>
            <p:nvPr/>
          </p:nvSpPr>
          <p:spPr>
            <a:xfrm>
              <a:off x="5251272" y="3503552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3BA7B0E-78E9-4B92-9CBA-C3943B81C4FC}"/>
                </a:ext>
              </a:extLst>
            </p:cNvPr>
            <p:cNvSpPr/>
            <p:nvPr/>
          </p:nvSpPr>
          <p:spPr>
            <a:xfrm>
              <a:off x="4521576" y="283916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78CDF0E-AAA2-4250-BD13-B2A048C74360}"/>
                </a:ext>
              </a:extLst>
            </p:cNvPr>
            <p:cNvSpPr/>
            <p:nvPr/>
          </p:nvSpPr>
          <p:spPr>
            <a:xfrm>
              <a:off x="4828091" y="3319044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BC7F515-2B00-47B6-BDB9-A173BAD98F1E}"/>
                </a:ext>
              </a:extLst>
            </p:cNvPr>
            <p:cNvSpPr/>
            <p:nvPr/>
          </p:nvSpPr>
          <p:spPr>
            <a:xfrm>
              <a:off x="5263166" y="27479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4F2BAFA-FD26-4AE0-AAF8-2FEE8A06A33E}"/>
                </a:ext>
              </a:extLst>
            </p:cNvPr>
            <p:cNvSpPr/>
            <p:nvPr/>
          </p:nvSpPr>
          <p:spPr>
            <a:xfrm>
              <a:off x="6002941" y="29384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2604ADF-1C2B-449A-B817-F0BE4AC9734A}"/>
                </a:ext>
              </a:extLst>
            </p:cNvPr>
            <p:cNvSpPr/>
            <p:nvPr/>
          </p:nvSpPr>
          <p:spPr>
            <a:xfrm>
              <a:off x="5213726" y="305506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578ADBC-AB4A-41F2-B0B7-B22FBE73D5C0}"/>
                </a:ext>
              </a:extLst>
            </p:cNvPr>
            <p:cNvSpPr/>
            <p:nvPr/>
          </p:nvSpPr>
          <p:spPr>
            <a:xfrm>
              <a:off x="6191626" y="3264615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9A7C39F-933A-4E08-990B-D24F07FCADA7}"/>
                </a:ext>
              </a:extLst>
            </p:cNvPr>
            <p:cNvSpPr/>
            <p:nvPr/>
          </p:nvSpPr>
          <p:spPr>
            <a:xfrm>
              <a:off x="6768116" y="3243297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952AAEF-0DE6-4F36-B030-3E64060F1F73}"/>
                </a:ext>
              </a:extLst>
            </p:cNvPr>
            <p:cNvSpPr/>
            <p:nvPr/>
          </p:nvSpPr>
          <p:spPr>
            <a:xfrm>
              <a:off x="5304795" y="4261112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132AE57-8638-404C-829A-4A6B49CC30D2}"/>
                </a:ext>
              </a:extLst>
            </p:cNvPr>
            <p:cNvSpPr/>
            <p:nvPr/>
          </p:nvSpPr>
          <p:spPr>
            <a:xfrm>
              <a:off x="5850441" y="3528594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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1ED259E-D338-41B0-A554-FD63DA0245CE}"/>
                </a:ext>
              </a:extLst>
            </p:cNvPr>
            <p:cNvSpPr/>
            <p:nvPr/>
          </p:nvSpPr>
          <p:spPr>
            <a:xfrm>
              <a:off x="4981951" y="3724990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</a:t>
              </a:r>
              <a:endParaRPr lang="en-US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56FC90-04EE-4639-AFA2-257E1DE542C3}"/>
                </a:ext>
              </a:extLst>
            </p:cNvPr>
            <p:cNvSpPr/>
            <p:nvPr/>
          </p:nvSpPr>
          <p:spPr>
            <a:xfrm>
              <a:off x="5434616" y="3906872"/>
              <a:ext cx="31130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00FF"/>
                  </a:solidFill>
                  <a:latin typeface="Times New Roman"/>
                  <a:sym typeface="Symbol" panose="05050102010706020507" pitchFamily="18" charset="2"/>
                </a:rPr>
                <a:t></a:t>
              </a:r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8F72173-7A43-4C05-85D9-B1F1951FA5D2}"/>
                </a:ext>
              </a:extLst>
            </p:cNvPr>
            <p:cNvSpPr/>
            <p:nvPr/>
          </p:nvSpPr>
          <p:spPr>
            <a:xfrm>
              <a:off x="6340297" y="3713102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FACCD6E-6B4A-4B4C-ACDE-9DFA59813EA9}"/>
                </a:ext>
              </a:extLst>
            </p:cNvPr>
            <p:cNvSpPr/>
            <p:nvPr/>
          </p:nvSpPr>
          <p:spPr>
            <a:xfrm>
              <a:off x="5671733" y="4173477"/>
              <a:ext cx="26161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kern="0" dirty="0">
                  <a:solidFill>
                    <a:srgbClr val="00B050"/>
                  </a:solidFill>
                  <a:latin typeface="Times New Roman"/>
                  <a:sym typeface="Symbol" panose="05050102010706020507" pitchFamily="18" charset="2"/>
                </a:rPr>
                <a:t>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DD4869AB-BF2A-4138-8CAC-2ED085BAAF24}"/>
              </a:ext>
            </a:extLst>
          </p:cNvPr>
          <p:cNvSpPr/>
          <p:nvPr/>
        </p:nvSpPr>
        <p:spPr>
          <a:xfrm>
            <a:off x="4987293" y="5643956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78770E-F3FC-466F-B447-1DE7728E801A}"/>
              </a:ext>
            </a:extLst>
          </p:cNvPr>
          <p:cNvSpPr/>
          <p:nvPr/>
        </p:nvSpPr>
        <p:spPr>
          <a:xfrm>
            <a:off x="4343322" y="514693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4B7F7CA-E0A6-4DAA-BBA4-8F20B4F3E1D7}"/>
              </a:ext>
            </a:extLst>
          </p:cNvPr>
          <p:cNvSpPr/>
          <p:nvPr/>
        </p:nvSpPr>
        <p:spPr>
          <a:xfrm>
            <a:off x="4596769" y="563906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2B67D62-BEDB-47CB-B901-9870326903F3}"/>
              </a:ext>
            </a:extLst>
          </p:cNvPr>
          <p:cNvSpPr/>
          <p:nvPr/>
        </p:nvSpPr>
        <p:spPr>
          <a:xfrm>
            <a:off x="7085162" y="4835334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2CB234D-54B0-469A-8E7D-6B1DECE79A7D}"/>
              </a:ext>
            </a:extLst>
          </p:cNvPr>
          <p:cNvSpPr/>
          <p:nvPr/>
        </p:nvSpPr>
        <p:spPr>
          <a:xfrm>
            <a:off x="4730573" y="588308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73F7021-7DEB-4736-934D-B9AE9DA6E7BE}"/>
              </a:ext>
            </a:extLst>
          </p:cNvPr>
          <p:cNvSpPr/>
          <p:nvPr/>
        </p:nvSpPr>
        <p:spPr>
          <a:xfrm>
            <a:off x="5737501" y="5305688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802B725-2057-421A-82A1-6E69100CED1C}"/>
              </a:ext>
            </a:extLst>
          </p:cNvPr>
          <p:cNvSpPr/>
          <p:nvPr/>
        </p:nvSpPr>
        <p:spPr>
          <a:xfrm>
            <a:off x="6567183" y="4775462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A9EC313-E78C-467F-BA39-B30E7214E4AF}"/>
              </a:ext>
            </a:extLst>
          </p:cNvPr>
          <p:cNvSpPr/>
          <p:nvPr/>
        </p:nvSpPr>
        <p:spPr>
          <a:xfrm>
            <a:off x="4831819" y="5222683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AACC202-55BD-4E39-A264-6E09AC233E2D}"/>
              </a:ext>
            </a:extLst>
          </p:cNvPr>
          <p:cNvSpPr/>
          <p:nvPr/>
        </p:nvSpPr>
        <p:spPr>
          <a:xfrm>
            <a:off x="6076318" y="5282006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A9A8A05-4998-4A0E-A7BC-D8537E5D2358}"/>
              </a:ext>
            </a:extLst>
          </p:cNvPr>
          <p:cNvSpPr/>
          <p:nvPr/>
        </p:nvSpPr>
        <p:spPr>
          <a:xfrm>
            <a:off x="5505726" y="5693396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B8215D-EBC4-4181-A291-0ACBBBE6399E}"/>
              </a:ext>
            </a:extLst>
          </p:cNvPr>
          <p:cNvSpPr/>
          <p:nvPr/>
        </p:nvSpPr>
        <p:spPr>
          <a:xfrm>
            <a:off x="6467751" y="529752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9B5EE24-8581-435D-AD84-D990B7E95CB9}"/>
              </a:ext>
            </a:extLst>
          </p:cNvPr>
          <p:cNvSpPr/>
          <p:nvPr/>
        </p:nvSpPr>
        <p:spPr>
          <a:xfrm>
            <a:off x="6719482" y="521669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36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749132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323203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313902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803433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64348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7631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97071"/>
            <a:ext cx="7870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Space: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Size of data structure = number of trapezoids =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expectation, since an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trapezoids are created during segment insertion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 time: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Construction time: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 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  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follows from query time</a:t>
            </a: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chemeClr val="tx1"/>
                </a:solidFill>
                <a:latin typeface="Times New Roman"/>
              </a:rPr>
              <a:t>Proof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 that the query time is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Fix a query point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Consider how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 moves through the trapezoidal map as it is being constructed as new segments are inserted.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Times New Roman"/>
              </a:rPr>
              <a:t>Search complexity = number of trapezoids encountered by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06360" y="5683320"/>
              <a:ext cx="7214040" cy="857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97000" y="5673960"/>
                <a:ext cx="7232760" cy="8762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BF20CCBF-D1C8-4946-9C05-EE6EF3979D14}"/>
              </a:ext>
            </a:extLst>
          </p:cNvPr>
          <p:cNvSpPr/>
          <p:nvPr/>
        </p:nvSpPr>
        <p:spPr>
          <a:xfrm>
            <a:off x="1215799" y="5581816"/>
            <a:ext cx="2952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kern="0" dirty="0">
                <a:solidFill>
                  <a:srgbClr val="008380"/>
                </a:solidFill>
                <a:latin typeface="Times New Roman"/>
              </a:rPr>
              <a:t>Q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447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232653" y="4537236"/>
            <a:ext cx="1955393" cy="2179807"/>
            <a:chOff x="6111936" y="3431512"/>
            <a:chExt cx="2781349" cy="310055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6"/>
            <a:stretch/>
          </p:blipFill>
          <p:spPr>
            <a:xfrm>
              <a:off x="6111936" y="3431512"/>
              <a:ext cx="2781349" cy="3100555"/>
            </a:xfrm>
            <a:prstGeom prst="rect">
              <a:avLst/>
            </a:prstGeom>
          </p:spPr>
        </p:pic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flipV="1">
              <a:off x="6507125" y="4245935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V="1">
              <a:off x="7836195" y="4245934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Query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339599"/>
            <a:ext cx="787082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be the trapezoid containing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after the insertion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err="1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segment.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does not affect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’s trapezoid (E.g.,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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B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≠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deleted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’s trapezoid, 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needs to be located among the at most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could fall 3 levels in the DAG.</a:t>
            </a:r>
            <a:endParaRPr lang="en-US" sz="2000" kern="0" dirty="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2636914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3210985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3201684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2691215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3152130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3164093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373F516-1567-4E0B-A805-C1270579AC31}"/>
                  </a:ext>
                </a:extLst>
              </p14:cNvPr>
              <p14:cNvContentPartPr/>
              <p14:nvPr/>
            </p14:nvContentPartPr>
            <p14:xfrm>
              <a:off x="1202278" y="3564688"/>
              <a:ext cx="7214040" cy="8575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373F516-1567-4E0B-A805-C1270579AC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2918" y="3555328"/>
                <a:ext cx="7232760" cy="8762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0F92068-4D34-4359-8DB9-5CB812D2607E}"/>
              </a:ext>
            </a:extLst>
          </p:cNvPr>
          <p:cNvSpPr/>
          <p:nvPr/>
        </p:nvSpPr>
        <p:spPr>
          <a:xfrm>
            <a:off x="1211717" y="3463184"/>
            <a:ext cx="2952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kern="0" dirty="0">
                <a:solidFill>
                  <a:srgbClr val="008380"/>
                </a:solidFill>
                <a:latin typeface="Times New Roman"/>
              </a:rPr>
              <a:t>Q</a:t>
            </a:r>
            <a:endParaRPr lang="en-US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8F552A-FE69-4F45-83C3-135799BD8200}"/>
              </a:ext>
            </a:extLst>
          </p:cNvPr>
          <p:cNvSpPr/>
          <p:nvPr/>
        </p:nvSpPr>
        <p:spPr>
          <a:xfrm>
            <a:off x="6801624" y="4181641"/>
            <a:ext cx="276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kern="0" dirty="0">
                <a:solidFill>
                  <a:srgbClr val="FFC000"/>
                </a:solidFill>
                <a:latin typeface="Times New Roman"/>
              </a:rPr>
              <a:t>?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16AFCA-5800-4D8F-9711-F8D069A75538}"/>
              </a:ext>
            </a:extLst>
          </p:cNvPr>
          <p:cNvSpPr/>
          <p:nvPr/>
        </p:nvSpPr>
        <p:spPr>
          <a:xfrm>
            <a:off x="8358281" y="4183001"/>
            <a:ext cx="276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kern="0" dirty="0">
                <a:solidFill>
                  <a:srgbClr val="FFC000"/>
                </a:solidFill>
                <a:latin typeface="Times New Roman"/>
              </a:rPr>
              <a:t>?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Query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2511" y="1339599"/>
                <a:ext cx="8223081" cy="3607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X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be the # nodes on path created in iteration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, and let </a:t>
                </a:r>
                <a:b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000" i="1" kern="0" dirty="0">
                    <a:solidFill>
                      <a:srgbClr val="008380"/>
                    </a:solidFill>
                    <a:latin typeface="+mn-lt"/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be the probability that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is in a new node in iteration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, i.e., 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≠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i-</a:t>
                </a:r>
                <a:r>
                  <a:rPr lang="en-US" sz="2000" kern="0" baseline="-25000" dirty="0">
                    <a:solidFill>
                      <a:srgbClr val="008380"/>
                    </a:solidFill>
                    <a:latin typeface="Times New Roman"/>
                  </a:rPr>
                  <a:t>1</a:t>
                </a:r>
                <a:r>
                  <a:rPr lang="en-US" sz="2000" i="1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The expected search path length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by lin. of  expectation and since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can drop at most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3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levels.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b="1" kern="0" dirty="0">
                    <a:solidFill>
                      <a:srgbClr val="000000"/>
                    </a:solidFill>
                    <a:latin typeface="Times New Roman"/>
                  </a:rPr>
                  <a:t>Claim: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Backwards analysis: Consider deleting segments, instead of inserting.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Trapezoid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 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depends on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segments. The probability that the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err="1">
                    <a:solidFill>
                      <a:srgbClr val="000000"/>
                    </a:solidFill>
                    <a:latin typeface="Times New Roman"/>
                  </a:rPr>
                  <a:t>th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segment is one of these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is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The expected search path length is at most</a:t>
                </a:r>
              </a:p>
              <a:p>
                <a:pPr lvl="1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3 </m:t>
                            </m:r>
                            <m:f>
                              <m:f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12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kern="0" smtClea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            Harmonic number </a:t>
                </a:r>
                <a:b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1" y="1339599"/>
                <a:ext cx="8223081" cy="3607334"/>
              </a:xfrm>
              <a:prstGeom prst="rect">
                <a:avLst/>
              </a:prstGeom>
              <a:blipFill>
                <a:blip r:embed="rId3"/>
                <a:stretch>
                  <a:fillRect l="-667" t="-2703" r="-519" b="-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699631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273702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26440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753932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14847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26810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500161" y="4416996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330852FE-3AB1-4D9D-BD67-9345A07611B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12" b="20875"/>
          <a:stretch/>
        </p:blipFill>
        <p:spPr bwMode="auto">
          <a:xfrm>
            <a:off x="-48986" y="2661556"/>
            <a:ext cx="1111765" cy="100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0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63001-D044-4F42-B1F9-5E3CB6395907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Trapezoidal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84288"/>
            <a:ext cx="7977188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,…,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non-intersecting line segments.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Given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report the segment directly above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trapezoidal map by shooting two rays vertically (up and down) from each vertex until a segment is hit. [Assume no segment is vertical.]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= rays + segments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Enclose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into bounding box to avoid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infinite rays.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All faces in subdivision are trapezoids,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vertical sides.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trapezoidal map has at most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 and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trapezoids: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vertex shoots two rays, so,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(1+2)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vertices, plus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the bounding box.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Count trapezoids by vertex that creates its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left boundary segment: </a:t>
            </a:r>
            <a:r>
              <a:rPr lang="en-US" sz="2000" kern="0" dirty="0">
                <a:solidFill>
                  <a:srgbClr val="FF0000"/>
                </a:solidFill>
                <a:latin typeface="Times New Roman"/>
              </a:rPr>
              <a:t>Left segment end-</a:t>
            </a:r>
            <a:br>
              <a:rPr lang="en-US" sz="2000" kern="0" dirty="0">
                <a:solidFill>
                  <a:srgbClr val="FF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FF0000"/>
                </a:solidFill>
                <a:latin typeface="Times New Roman"/>
              </a:rPr>
              <a:t>point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for at most two trapezoids, </a:t>
            </a:r>
            <a:r>
              <a:rPr lang="en-US" sz="2000" kern="0" dirty="0">
                <a:solidFill>
                  <a:srgbClr val="0000FF"/>
                </a:solidFill>
                <a:latin typeface="Times New Roman"/>
              </a:rPr>
              <a:t>right </a:t>
            </a:r>
            <a:br>
              <a:rPr lang="en-US" sz="2000" kern="0" dirty="0">
                <a:solidFill>
                  <a:srgbClr val="0000FF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FF"/>
                </a:solidFill>
                <a:latin typeface="Times New Roman"/>
              </a:rPr>
              <a:t>segment endpoint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for one trapezoid, </a:t>
            </a:r>
            <a:r>
              <a:rPr lang="en-US" sz="2000" kern="0" dirty="0">
                <a:solidFill>
                  <a:srgbClr val="00B050"/>
                </a:solidFill>
                <a:latin typeface="Times New Roman"/>
              </a:rPr>
              <a:t>corner</a:t>
            </a:r>
            <a:br>
              <a:rPr lang="en-US" sz="2000" kern="0" dirty="0">
                <a:solidFill>
                  <a:srgbClr val="00B05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B050"/>
                </a:solidFill>
                <a:latin typeface="Times New Roman"/>
              </a:rPr>
              <a:t>of box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one trapezoid.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3017838"/>
            <a:ext cx="2711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116644E-4EA7-4FE6-B52B-F8B1E97C5F36}"/>
              </a:ext>
            </a:extLst>
          </p:cNvPr>
          <p:cNvGrpSpPr/>
          <p:nvPr/>
        </p:nvGrpSpPr>
        <p:grpSpPr>
          <a:xfrm>
            <a:off x="7672432" y="4660609"/>
            <a:ext cx="387465" cy="648864"/>
            <a:chOff x="7672432" y="4981284"/>
            <a:chExt cx="387465" cy="64886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CA1074B-E5E1-4246-BF8A-394A8C99EC29}"/>
                </a:ext>
              </a:extLst>
            </p:cNvPr>
            <p:cNvSpPr/>
            <p:nvPr/>
          </p:nvSpPr>
          <p:spPr bwMode="auto">
            <a:xfrm>
              <a:off x="7702522" y="4981284"/>
              <a:ext cx="357375" cy="517095"/>
            </a:xfrm>
            <a:custGeom>
              <a:avLst/>
              <a:gdLst>
                <a:gd name="connsiteX0" fmla="*/ 0 w 357375"/>
                <a:gd name="connsiteY0" fmla="*/ 21961 h 517095"/>
                <a:gd name="connsiteX1" fmla="*/ 5990 w 357375"/>
                <a:gd name="connsiteY1" fmla="*/ 243574 h 517095"/>
                <a:gd name="connsiteX2" fmla="*/ 353382 w 357375"/>
                <a:gd name="connsiteY2" fmla="*/ 517095 h 517095"/>
                <a:gd name="connsiteX3" fmla="*/ 357375 w 357375"/>
                <a:gd name="connsiteY3" fmla="*/ 0 h 517095"/>
                <a:gd name="connsiteX4" fmla="*/ 0 w 357375"/>
                <a:gd name="connsiteY4" fmla="*/ 21961 h 517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375" h="517095">
                  <a:moveTo>
                    <a:pt x="0" y="21961"/>
                  </a:moveTo>
                  <a:lnTo>
                    <a:pt x="5990" y="243574"/>
                  </a:lnTo>
                  <a:lnTo>
                    <a:pt x="353382" y="517095"/>
                  </a:lnTo>
                  <a:lnTo>
                    <a:pt x="357375" y="0"/>
                  </a:lnTo>
                  <a:lnTo>
                    <a:pt x="0" y="21961"/>
                  </a:ln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5C8305B-E45E-438F-B15C-FD0FD8060736}"/>
                </a:ext>
              </a:extLst>
            </p:cNvPr>
            <p:cNvSpPr/>
            <p:nvPr/>
          </p:nvSpPr>
          <p:spPr bwMode="auto">
            <a:xfrm>
              <a:off x="7702522" y="5226854"/>
              <a:ext cx="349389" cy="403294"/>
            </a:xfrm>
            <a:custGeom>
              <a:avLst/>
              <a:gdLst>
                <a:gd name="connsiteX0" fmla="*/ 0 w 349389"/>
                <a:gd name="connsiteY0" fmla="*/ 0 h 403294"/>
                <a:gd name="connsiteX1" fmla="*/ 3993 w 349389"/>
                <a:gd name="connsiteY1" fmla="*/ 403294 h 403294"/>
                <a:gd name="connsiteX2" fmla="*/ 349389 w 349389"/>
                <a:gd name="connsiteY2" fmla="*/ 255553 h 403294"/>
                <a:gd name="connsiteX3" fmla="*/ 0 w 349389"/>
                <a:gd name="connsiteY3" fmla="*/ 0 h 40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389" h="403294">
                  <a:moveTo>
                    <a:pt x="0" y="0"/>
                  </a:moveTo>
                  <a:lnTo>
                    <a:pt x="3993" y="403294"/>
                  </a:lnTo>
                  <a:lnTo>
                    <a:pt x="349389" y="255553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DEEFB1A-C57F-4C0C-9B06-1354CF364B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72432" y="5196358"/>
              <a:ext cx="68124" cy="64008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F90440-09CF-4A0C-ADB5-C2428FEC49E0}"/>
              </a:ext>
            </a:extLst>
          </p:cNvPr>
          <p:cNvGrpSpPr/>
          <p:nvPr/>
        </p:nvGrpSpPr>
        <p:grpSpPr>
          <a:xfrm>
            <a:off x="8282181" y="3086100"/>
            <a:ext cx="395094" cy="2609850"/>
            <a:chOff x="8282181" y="3406775"/>
            <a:chExt cx="395094" cy="260985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D380F8-E18A-4299-8DE3-220E01354351}"/>
                </a:ext>
              </a:extLst>
            </p:cNvPr>
            <p:cNvSpPr/>
            <p:nvPr/>
          </p:nvSpPr>
          <p:spPr bwMode="auto">
            <a:xfrm>
              <a:off x="8321675" y="3406775"/>
              <a:ext cx="355600" cy="260985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9F1E55-C768-4761-87A2-70F6A77383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82181" y="4939934"/>
              <a:ext cx="68124" cy="6400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5D104A85-8820-4472-B1E1-2673466DC6EA}"/>
              </a:ext>
            </a:extLst>
          </p:cNvPr>
          <p:cNvSpPr>
            <a:spLocks noChangeAspect="1"/>
          </p:cNvSpPr>
          <p:nvPr/>
        </p:nvSpPr>
        <p:spPr bwMode="auto">
          <a:xfrm>
            <a:off x="6011907" y="3046883"/>
            <a:ext cx="68124" cy="64008"/>
          </a:xfrm>
          <a:prstGeom prst="ellipse">
            <a:avLst/>
          </a:prstGeom>
          <a:solidFill>
            <a:srgbClr val="00B05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14E72-694B-448C-B494-9FEDC12EE3E8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015" y="1240366"/>
            <a:ext cx="85121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Randomized incremental construction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Start with outer box which is a single trapezoid. Then add one segment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at a time, in random order.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trapezoidal map for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as follows:</a:t>
            </a:r>
            <a:endParaRPr lang="en-US" sz="2000" kern="0" baseline="-2500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Find trapezoid containing left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. [Point location; details later]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Thread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through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by walking through it and identifying trapezoids that are cut.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“Fix trapezoids up” by shooting rays from left and right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trim earlier rays that are cut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pic>
        <p:nvPicPr>
          <p:cNvPr id="2048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4132263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4178300"/>
            <a:ext cx="271303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9" name="Straight Connector 12"/>
          <p:cNvCxnSpPr>
            <a:cxnSpLocks noChangeShapeType="1"/>
          </p:cNvCxnSpPr>
          <p:nvPr/>
        </p:nvCxnSpPr>
        <p:spPr bwMode="auto">
          <a:xfrm>
            <a:off x="5529263" y="5103813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4" name="Rectangle 13"/>
          <p:cNvSpPr/>
          <p:nvPr/>
        </p:nvSpPr>
        <p:spPr>
          <a:xfrm>
            <a:off x="5695950" y="4875213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4295775" y="5256213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-node 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-coordinate 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F06CF7-51EC-46EC-94C8-572694948758}"/>
              </a:ext>
            </a:extLst>
          </p:cNvPr>
          <p:cNvSpPr/>
          <p:nvPr/>
        </p:nvSpPr>
        <p:spPr>
          <a:xfrm>
            <a:off x="5251272" y="350355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C6E2C-4E3F-4860-A922-C8ABE7457DB4}"/>
              </a:ext>
            </a:extLst>
          </p:cNvPr>
          <p:cNvSpPr/>
          <p:nvPr/>
        </p:nvSpPr>
        <p:spPr>
          <a:xfrm>
            <a:off x="4521576" y="283916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5536E2-6FBA-4678-89DA-1A775C25C24A}"/>
              </a:ext>
            </a:extLst>
          </p:cNvPr>
          <p:cNvSpPr/>
          <p:nvPr/>
        </p:nvSpPr>
        <p:spPr>
          <a:xfrm>
            <a:off x="4828091" y="331904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25E6E3-890E-4593-BB1B-B92007A5FB83}"/>
              </a:ext>
            </a:extLst>
          </p:cNvPr>
          <p:cNvSpPr/>
          <p:nvPr/>
        </p:nvSpPr>
        <p:spPr>
          <a:xfrm>
            <a:off x="5263166" y="27479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47BC39-1CE5-47C0-94CC-E5B9EA4038E8}"/>
              </a:ext>
            </a:extLst>
          </p:cNvPr>
          <p:cNvSpPr/>
          <p:nvPr/>
        </p:nvSpPr>
        <p:spPr>
          <a:xfrm>
            <a:off x="6002941" y="29384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DEA9DE-79FB-433A-90A2-86570DD12EEC}"/>
              </a:ext>
            </a:extLst>
          </p:cNvPr>
          <p:cNvSpPr/>
          <p:nvPr/>
        </p:nvSpPr>
        <p:spPr>
          <a:xfrm>
            <a:off x="5213726" y="305506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5AD0DD-6C37-472A-9E54-7F7FF3BE4848}"/>
              </a:ext>
            </a:extLst>
          </p:cNvPr>
          <p:cNvSpPr/>
          <p:nvPr/>
        </p:nvSpPr>
        <p:spPr>
          <a:xfrm>
            <a:off x="6191626" y="3264615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A0B5B9-25B8-48A1-8DE7-CD205E7809B8}"/>
              </a:ext>
            </a:extLst>
          </p:cNvPr>
          <p:cNvSpPr/>
          <p:nvPr/>
        </p:nvSpPr>
        <p:spPr>
          <a:xfrm>
            <a:off x="6768116" y="3243297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FB6B86-0D45-4406-9716-12DBEA970B5F}"/>
              </a:ext>
            </a:extLst>
          </p:cNvPr>
          <p:cNvSpPr/>
          <p:nvPr/>
        </p:nvSpPr>
        <p:spPr>
          <a:xfrm>
            <a:off x="5259891" y="4122319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7A302-0783-46D6-962D-197EF65B8A58}"/>
              </a:ext>
            </a:extLst>
          </p:cNvPr>
          <p:cNvSpPr/>
          <p:nvPr/>
        </p:nvSpPr>
        <p:spPr>
          <a:xfrm>
            <a:off x="5850441" y="3528594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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5B2117-0CE5-4AF1-A6F7-E2A306DCE54F}"/>
              </a:ext>
            </a:extLst>
          </p:cNvPr>
          <p:cNvSpPr/>
          <p:nvPr/>
        </p:nvSpPr>
        <p:spPr>
          <a:xfrm>
            <a:off x="4981951" y="3724990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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31AFF9-D612-454F-A4B9-C0003CF4E865}"/>
              </a:ext>
            </a:extLst>
          </p:cNvPr>
          <p:cNvSpPr/>
          <p:nvPr/>
        </p:nvSpPr>
        <p:spPr>
          <a:xfrm>
            <a:off x="5434616" y="3906872"/>
            <a:ext cx="311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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8564D9-4390-41D1-BCD4-0FC0866FB518}"/>
              </a:ext>
            </a:extLst>
          </p:cNvPr>
          <p:cNvSpPr/>
          <p:nvPr/>
        </p:nvSpPr>
        <p:spPr>
          <a:xfrm>
            <a:off x="6340297" y="3713102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BF7E47-E931-438D-91AE-F5BDAB663DFC}"/>
              </a:ext>
            </a:extLst>
          </p:cNvPr>
          <p:cNvSpPr/>
          <p:nvPr/>
        </p:nvSpPr>
        <p:spPr>
          <a:xfrm>
            <a:off x="5708472" y="4173477"/>
            <a:ext cx="261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kern="0" dirty="0">
                <a:solidFill>
                  <a:srgbClr val="00B050"/>
                </a:solidFill>
                <a:latin typeface="Times New Roman"/>
                <a:sym typeface="Symbol" panose="05050102010706020507" pitchFamily="18" charset="2"/>
              </a:rPr>
              <a:t></a:t>
            </a:r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5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232275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2032000" y="4959350"/>
            <a:ext cx="341313" cy="812800"/>
          </a:xfrm>
          <a:custGeom>
            <a:avLst/>
            <a:gdLst>
              <a:gd name="connsiteX0" fmla="*/ 0 w 338138"/>
              <a:gd name="connsiteY0" fmla="*/ 95250 h 814387"/>
              <a:gd name="connsiteX1" fmla="*/ 338138 w 338138"/>
              <a:gd name="connsiteY1" fmla="*/ 0 h 814387"/>
              <a:gd name="connsiteX2" fmla="*/ 338138 w 338138"/>
              <a:gd name="connsiteY2" fmla="*/ 600075 h 814387"/>
              <a:gd name="connsiteX3" fmla="*/ 0 w 338138"/>
              <a:gd name="connsiteY3" fmla="*/ 814387 h 814387"/>
              <a:gd name="connsiteX4" fmla="*/ 0 w 338138"/>
              <a:gd name="connsiteY4" fmla="*/ 95250 h 814387"/>
              <a:gd name="connsiteX0" fmla="*/ 0 w 338138"/>
              <a:gd name="connsiteY0" fmla="*/ 7143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71438 h 790575"/>
              <a:gd name="connsiteX0" fmla="*/ 0 w 338138"/>
              <a:gd name="connsiteY0" fmla="*/ 904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90488 h 790575"/>
              <a:gd name="connsiteX0" fmla="*/ 4762 w 338138"/>
              <a:gd name="connsiteY0" fmla="*/ 523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4762 w 338138"/>
              <a:gd name="connsiteY4" fmla="*/ 52388 h 790575"/>
              <a:gd name="connsiteX0" fmla="*/ 328 w 340054"/>
              <a:gd name="connsiteY0" fmla="*/ 65088 h 790575"/>
              <a:gd name="connsiteX1" fmla="*/ 335292 w 340054"/>
              <a:gd name="connsiteY1" fmla="*/ 0 h 790575"/>
              <a:gd name="connsiteX2" fmla="*/ 340054 w 340054"/>
              <a:gd name="connsiteY2" fmla="*/ 576263 h 790575"/>
              <a:gd name="connsiteX3" fmla="*/ 1916 w 340054"/>
              <a:gd name="connsiteY3" fmla="*/ 790575 h 790575"/>
              <a:gd name="connsiteX4" fmla="*/ 328 w 340054"/>
              <a:gd name="connsiteY4" fmla="*/ 65088 h 7905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8896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6991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156 w 339882"/>
              <a:gd name="connsiteY0" fmla="*/ 77788 h 787400"/>
              <a:gd name="connsiteX1" fmla="*/ 335120 w 339882"/>
              <a:gd name="connsiteY1" fmla="*/ 0 h 787400"/>
              <a:gd name="connsiteX2" fmla="*/ 339882 w 339882"/>
              <a:gd name="connsiteY2" fmla="*/ 569913 h 787400"/>
              <a:gd name="connsiteX3" fmla="*/ 8094 w 339882"/>
              <a:gd name="connsiteY3" fmla="*/ 787400 h 787400"/>
              <a:gd name="connsiteX4" fmla="*/ 156 w 339882"/>
              <a:gd name="connsiteY4" fmla="*/ 77788 h 787400"/>
              <a:gd name="connsiteX0" fmla="*/ 4762 w 331788"/>
              <a:gd name="connsiteY0" fmla="*/ 93663 h 787400"/>
              <a:gd name="connsiteX1" fmla="*/ 327026 w 331788"/>
              <a:gd name="connsiteY1" fmla="*/ 0 h 787400"/>
              <a:gd name="connsiteX2" fmla="*/ 331788 w 331788"/>
              <a:gd name="connsiteY2" fmla="*/ 569913 h 787400"/>
              <a:gd name="connsiteX3" fmla="*/ 0 w 331788"/>
              <a:gd name="connsiteY3" fmla="*/ 787400 h 787400"/>
              <a:gd name="connsiteX4" fmla="*/ 4762 w 331788"/>
              <a:gd name="connsiteY4" fmla="*/ 93663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329 w 333705"/>
              <a:gd name="connsiteY0" fmla="*/ 96838 h 787400"/>
              <a:gd name="connsiteX1" fmla="*/ 328943 w 333705"/>
              <a:gd name="connsiteY1" fmla="*/ 0 h 787400"/>
              <a:gd name="connsiteX2" fmla="*/ 333705 w 333705"/>
              <a:gd name="connsiteY2" fmla="*/ 569913 h 787400"/>
              <a:gd name="connsiteX3" fmla="*/ 1917 w 333705"/>
              <a:gd name="connsiteY3" fmla="*/ 787400 h 787400"/>
              <a:gd name="connsiteX4" fmla="*/ 329 w 333705"/>
              <a:gd name="connsiteY4" fmla="*/ 96838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4762 w 341313"/>
              <a:gd name="connsiteY0" fmla="*/ 84138 h 796925"/>
              <a:gd name="connsiteX1" fmla="*/ 336551 w 341313"/>
              <a:gd name="connsiteY1" fmla="*/ 0 h 796925"/>
              <a:gd name="connsiteX2" fmla="*/ 341313 w 341313"/>
              <a:gd name="connsiteY2" fmla="*/ 569913 h 796925"/>
              <a:gd name="connsiteX3" fmla="*/ 0 w 341313"/>
              <a:gd name="connsiteY3" fmla="*/ 796925 h 796925"/>
              <a:gd name="connsiteX4" fmla="*/ 4762 w 341313"/>
              <a:gd name="connsiteY4" fmla="*/ 84138 h 796925"/>
              <a:gd name="connsiteX0" fmla="*/ 329 w 336880"/>
              <a:gd name="connsiteY0" fmla="*/ 84138 h 787400"/>
              <a:gd name="connsiteX1" fmla="*/ 332118 w 336880"/>
              <a:gd name="connsiteY1" fmla="*/ 0 h 787400"/>
              <a:gd name="connsiteX2" fmla="*/ 336880 w 336880"/>
              <a:gd name="connsiteY2" fmla="*/ 569913 h 787400"/>
              <a:gd name="connsiteX3" fmla="*/ 1917 w 336880"/>
              <a:gd name="connsiteY3" fmla="*/ 787400 h 787400"/>
              <a:gd name="connsiteX4" fmla="*/ 329 w 336880"/>
              <a:gd name="connsiteY4" fmla="*/ 84138 h 787400"/>
              <a:gd name="connsiteX0" fmla="*/ 7937 w 344488"/>
              <a:gd name="connsiteY0" fmla="*/ 84138 h 806450"/>
              <a:gd name="connsiteX1" fmla="*/ 339726 w 344488"/>
              <a:gd name="connsiteY1" fmla="*/ 0 h 806450"/>
              <a:gd name="connsiteX2" fmla="*/ 344488 w 344488"/>
              <a:gd name="connsiteY2" fmla="*/ 569913 h 806450"/>
              <a:gd name="connsiteX3" fmla="*/ 0 w 344488"/>
              <a:gd name="connsiteY3" fmla="*/ 806450 h 806450"/>
              <a:gd name="connsiteX4" fmla="*/ 7937 w 344488"/>
              <a:gd name="connsiteY4" fmla="*/ 84138 h 806450"/>
              <a:gd name="connsiteX0" fmla="*/ 1587 w 338138"/>
              <a:gd name="connsiteY0" fmla="*/ 84138 h 796925"/>
              <a:gd name="connsiteX1" fmla="*/ 333376 w 338138"/>
              <a:gd name="connsiteY1" fmla="*/ 0 h 796925"/>
              <a:gd name="connsiteX2" fmla="*/ 338138 w 338138"/>
              <a:gd name="connsiteY2" fmla="*/ 569913 h 796925"/>
              <a:gd name="connsiteX3" fmla="*/ 0 w 338138"/>
              <a:gd name="connsiteY3" fmla="*/ 796925 h 796925"/>
              <a:gd name="connsiteX4" fmla="*/ 1587 w 338138"/>
              <a:gd name="connsiteY4" fmla="*/ 84138 h 796925"/>
              <a:gd name="connsiteX0" fmla="*/ 329 w 336880"/>
              <a:gd name="connsiteY0" fmla="*/ 84138 h 815975"/>
              <a:gd name="connsiteX1" fmla="*/ 332118 w 336880"/>
              <a:gd name="connsiteY1" fmla="*/ 0 h 815975"/>
              <a:gd name="connsiteX2" fmla="*/ 336880 w 336880"/>
              <a:gd name="connsiteY2" fmla="*/ 569913 h 815975"/>
              <a:gd name="connsiteX3" fmla="*/ 1917 w 336880"/>
              <a:gd name="connsiteY3" fmla="*/ 815975 h 815975"/>
              <a:gd name="connsiteX4" fmla="*/ 329 w 336880"/>
              <a:gd name="connsiteY4" fmla="*/ 84138 h 815975"/>
              <a:gd name="connsiteX0" fmla="*/ 329 w 333705"/>
              <a:gd name="connsiteY0" fmla="*/ 84138 h 815975"/>
              <a:gd name="connsiteX1" fmla="*/ 332118 w 333705"/>
              <a:gd name="connsiteY1" fmla="*/ 0 h 815975"/>
              <a:gd name="connsiteX2" fmla="*/ 333705 w 333705"/>
              <a:gd name="connsiteY2" fmla="*/ 579438 h 815975"/>
              <a:gd name="connsiteX3" fmla="*/ 1917 w 333705"/>
              <a:gd name="connsiteY3" fmla="*/ 815975 h 815975"/>
              <a:gd name="connsiteX4" fmla="*/ 329 w 333705"/>
              <a:gd name="connsiteY4" fmla="*/ 84138 h 815975"/>
              <a:gd name="connsiteX0" fmla="*/ 4762 w 338138"/>
              <a:gd name="connsiteY0" fmla="*/ 84138 h 796925"/>
              <a:gd name="connsiteX1" fmla="*/ 336551 w 338138"/>
              <a:gd name="connsiteY1" fmla="*/ 0 h 796925"/>
              <a:gd name="connsiteX2" fmla="*/ 338138 w 338138"/>
              <a:gd name="connsiteY2" fmla="*/ 579438 h 796925"/>
              <a:gd name="connsiteX3" fmla="*/ 0 w 338138"/>
              <a:gd name="connsiteY3" fmla="*/ 796925 h 796925"/>
              <a:gd name="connsiteX4" fmla="*/ 4762 w 338138"/>
              <a:gd name="connsiteY4" fmla="*/ 84138 h 796925"/>
              <a:gd name="connsiteX0" fmla="*/ 11112 w 344488"/>
              <a:gd name="connsiteY0" fmla="*/ 84138 h 809625"/>
              <a:gd name="connsiteX1" fmla="*/ 342901 w 344488"/>
              <a:gd name="connsiteY1" fmla="*/ 0 h 809625"/>
              <a:gd name="connsiteX2" fmla="*/ 344488 w 344488"/>
              <a:gd name="connsiteY2" fmla="*/ 579438 h 809625"/>
              <a:gd name="connsiteX3" fmla="*/ 0 w 344488"/>
              <a:gd name="connsiteY3" fmla="*/ 809625 h 809625"/>
              <a:gd name="connsiteX4" fmla="*/ 11112 w 344488"/>
              <a:gd name="connsiteY4" fmla="*/ 84138 h 809625"/>
              <a:gd name="connsiteX0" fmla="*/ 4762 w 338138"/>
              <a:gd name="connsiteY0" fmla="*/ 84138 h 800100"/>
              <a:gd name="connsiteX1" fmla="*/ 336551 w 338138"/>
              <a:gd name="connsiteY1" fmla="*/ 0 h 800100"/>
              <a:gd name="connsiteX2" fmla="*/ 338138 w 338138"/>
              <a:gd name="connsiteY2" fmla="*/ 579438 h 800100"/>
              <a:gd name="connsiteX3" fmla="*/ 0 w 338138"/>
              <a:gd name="connsiteY3" fmla="*/ 800100 h 800100"/>
              <a:gd name="connsiteX4" fmla="*/ 4762 w 338138"/>
              <a:gd name="connsiteY4" fmla="*/ 84138 h 800100"/>
              <a:gd name="connsiteX0" fmla="*/ 7937 w 341313"/>
              <a:gd name="connsiteY0" fmla="*/ 84138 h 812800"/>
              <a:gd name="connsiteX1" fmla="*/ 339726 w 341313"/>
              <a:gd name="connsiteY1" fmla="*/ 0 h 812800"/>
              <a:gd name="connsiteX2" fmla="*/ 341313 w 341313"/>
              <a:gd name="connsiteY2" fmla="*/ 579438 h 812800"/>
              <a:gd name="connsiteX3" fmla="*/ 0 w 341313"/>
              <a:gd name="connsiteY3" fmla="*/ 812800 h 812800"/>
              <a:gd name="connsiteX4" fmla="*/ 7937 w 341313"/>
              <a:gd name="connsiteY4" fmla="*/ 84138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812800">
                <a:moveTo>
                  <a:pt x="7937" y="84138"/>
                </a:moveTo>
                <a:lnTo>
                  <a:pt x="339726" y="0"/>
                </a:lnTo>
                <a:cubicBezTo>
                  <a:pt x="341313" y="192088"/>
                  <a:pt x="339726" y="387350"/>
                  <a:pt x="341313" y="579438"/>
                </a:cubicBezTo>
                <a:lnTo>
                  <a:pt x="0" y="812800"/>
                </a:lnTo>
                <a:cubicBezTo>
                  <a:pt x="1587" y="566738"/>
                  <a:pt x="6350" y="330200"/>
                  <a:pt x="7937" y="84138"/>
                </a:cubicBezTo>
                <a:close/>
              </a:path>
            </a:pathLst>
          </a:custGeom>
          <a:solidFill>
            <a:schemeClr val="bg1">
              <a:lumMod val="75000"/>
              <a:alpha val="9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5C97E4-7E89-414D-B0E0-3D4BAE90527F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Observation: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final trapezoidal map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the segments were inserted.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Lemma: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Ignoring the time spent for point location, the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number of ray shots interrupted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shoots two rays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rays need to be processed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=0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we get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a new trapezoid for each interrupted ray shot;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 with DCEL</a:t>
            </a:r>
          </a:p>
        </p:txBody>
      </p:sp>
      <p:pic>
        <p:nvPicPr>
          <p:cNvPr id="215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267200"/>
            <a:ext cx="274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>
            <a:off x="5756275" y="5186363"/>
            <a:ext cx="1006475" cy="4460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>
          <a:xfrm>
            <a:off x="5924550" y="4956175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2198688" y="5013325"/>
            <a:ext cx="331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cxnSp>
        <p:nvCxnSpPr>
          <p:cNvPr id="21517" name="Straight Connector 5"/>
          <p:cNvCxnSpPr>
            <a:cxnSpLocks noChangeShapeType="1"/>
          </p:cNvCxnSpPr>
          <p:nvPr/>
        </p:nvCxnSpPr>
        <p:spPr bwMode="auto">
          <a:xfrm flipV="1">
            <a:off x="2116138" y="50196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8" name="Straight Connector 20"/>
          <p:cNvCxnSpPr>
            <a:cxnSpLocks noChangeShapeType="1"/>
          </p:cNvCxnSpPr>
          <p:nvPr/>
        </p:nvCxnSpPr>
        <p:spPr bwMode="auto">
          <a:xfrm flipV="1">
            <a:off x="2282825" y="4956175"/>
            <a:ext cx="0" cy="4095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9" name="Straight Connector 22"/>
          <p:cNvCxnSpPr>
            <a:cxnSpLocks noChangeShapeType="1"/>
          </p:cNvCxnSpPr>
          <p:nvPr/>
        </p:nvCxnSpPr>
        <p:spPr bwMode="auto">
          <a:xfrm>
            <a:off x="2279650" y="5351463"/>
            <a:ext cx="3175" cy="2444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0" name="Straight Connector 26"/>
          <p:cNvCxnSpPr>
            <a:cxnSpLocks noChangeShapeType="1"/>
          </p:cNvCxnSpPr>
          <p:nvPr/>
        </p:nvCxnSpPr>
        <p:spPr bwMode="auto">
          <a:xfrm>
            <a:off x="2116138" y="5284788"/>
            <a:ext cx="3175" cy="4254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1" name="Oval 21"/>
          <p:cNvSpPr>
            <a:spLocks noChangeArrowheads="1"/>
          </p:cNvSpPr>
          <p:nvPr/>
        </p:nvSpPr>
        <p:spPr bwMode="auto">
          <a:xfrm>
            <a:off x="2085975" y="5260975"/>
            <a:ext cx="55563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Oval 21"/>
          <p:cNvSpPr>
            <a:spLocks noChangeArrowheads="1"/>
          </p:cNvSpPr>
          <p:nvPr/>
        </p:nvSpPr>
        <p:spPr bwMode="auto">
          <a:xfrm>
            <a:off x="2255838" y="5337175"/>
            <a:ext cx="55562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523" name="Straight Connector 18"/>
          <p:cNvCxnSpPr>
            <a:cxnSpLocks noChangeShapeType="1"/>
          </p:cNvCxnSpPr>
          <p:nvPr/>
        </p:nvCxnSpPr>
        <p:spPr bwMode="auto">
          <a:xfrm>
            <a:off x="2116138" y="5284788"/>
            <a:ext cx="166687" cy="777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5949950" y="17922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6197600" y="38052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61976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6510338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6732588" y="38052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6732588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7045325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725805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72580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75692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783590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78359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81470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8388350" y="38052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838835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8699500" y="17922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6042025" y="21717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6045200" y="233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6048375" y="32353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6048375" y="248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6056313" y="26352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6045200" y="27876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6042025" y="2940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6042025" y="3092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6226175" y="35290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6757988" y="35306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7296150" y="35353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8353425" y="35290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457825" y="20335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468938" y="21859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5532438" y="30432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3678240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br>
              <a:rPr lang="en-US" sz="1800" dirty="0">
                <a:solidFill>
                  <a:srgbClr val="008380"/>
                </a:solidFill>
                <a:cs typeface="Times New Roman" pitchFamily="18" charset="0"/>
              </a:rPr>
            </a:br>
            <a:endParaRPr lang="en-US" sz="800" dirty="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Insert segments in </a:t>
            </a:r>
            <a:r>
              <a:rPr lang="en-US" sz="1800" i="1" dirty="0">
                <a:solidFill>
                  <a:schemeClr val="tx1"/>
                </a:solidFill>
              </a:rPr>
              <a:t>random </a:t>
            </a:r>
            <a:r>
              <a:rPr lang="en-US" sz="1800" dirty="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>
                <a:solidFill>
                  <a:srgbClr val="008380"/>
                </a:solidFill>
              </a:rPr>
              <a:t> 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 dirty="0">
                <a:solidFill>
                  <a:srgbClr val="008380"/>
                </a:solidFill>
              </a:rPr>
              <a:t>|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| =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rgbClr val="008380"/>
                </a:solidFill>
              </a:rPr>
              <a:t>!</a:t>
            </a:r>
            <a:r>
              <a:rPr lang="en-US" sz="1800" dirty="0">
                <a:solidFill>
                  <a:schemeClr val="tx1"/>
                </a:solidFill>
              </a:rPr>
              <a:t> for </a:t>
            </a:r>
            <a:r>
              <a:rPr lang="en-US" sz="1800" i="1" dirty="0">
                <a:solidFill>
                  <a:srgbClr val="008380"/>
                </a:solidFill>
              </a:rPr>
              <a:t>n</a:t>
            </a:r>
            <a:r>
              <a:rPr lang="en-US" sz="1800" dirty="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 = </a:t>
            </a:r>
            <a:r>
              <a:rPr lang="en-US" sz="1800" i="1" dirty="0" err="1">
                <a:solidFill>
                  <a:srgbClr val="008380"/>
                </a:solidFill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</a:rPr>
              <a:t>i</a:t>
            </a:r>
            <a:r>
              <a:rPr lang="en-US" sz="1800" dirty="0">
                <a:solidFill>
                  <a:srgbClr val="008380"/>
                </a:solidFill>
              </a:rPr>
              <a:t>(</a:t>
            </a:r>
            <a:r>
              <a:rPr lang="en-US" sz="1800" dirty="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>
                <a:solidFill>
                  <a:srgbClr val="008380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 for some random order </a:t>
            </a:r>
            <a:r>
              <a:rPr lang="en-US" sz="1800" dirty="0" err="1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 dirty="0" err="1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dirty="0" err="1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  <a:endParaRPr lang="en-US" sz="1800" dirty="0">
              <a:solidFill>
                <a:srgbClr val="008380"/>
              </a:solidFill>
              <a:latin typeface="Symbol" pitchFamily="18" charset="2"/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1"/>
                </a:solidFill>
              </a:rPr>
              <a:t>We will show that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 dirty="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chemeClr val="tx2"/>
                </a:solidFill>
                <a:sym typeface="Symbol" pitchFamily="18" charset="2"/>
              </a:rPr>
              <a:t> Expected runtime for all insertions, without point location,</a:t>
            </a:r>
            <a:br>
              <a:rPr lang="en-US" sz="1800" dirty="0">
                <a:solidFill>
                  <a:schemeClr val="tx2"/>
                </a:solidFill>
                <a:sym typeface="Symbol" pitchFamily="18" charset="2"/>
              </a:rPr>
            </a:br>
            <a:br>
              <a:rPr lang="en-US" sz="1800" dirty="0">
                <a:solidFill>
                  <a:schemeClr val="tx2"/>
                </a:solidFill>
                <a:sym typeface="Symbol" pitchFamily="18" charset="2"/>
              </a:rPr>
            </a:b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all except point location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 dirty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3747558" y="53863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4584171" y="53943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5877983" y="53848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095750" y="6013452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09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Theorem: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 created upon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the expectation is taken over all segment permutations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segments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were added.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what is the probability that a particular segment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last?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1/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endParaRPr lang="en-US" sz="2000" i="1" kern="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 want to compute the number of trapezoids that would have been created 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last.</a:t>
            </a:r>
          </a:p>
        </p:txBody>
      </p:sp>
      <p:pic>
        <p:nvPicPr>
          <p:cNvPr id="235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073"/>
          <a:stretch>
            <a:fillRect/>
          </a:stretch>
        </p:blipFill>
        <p:spPr bwMode="auto">
          <a:xfrm>
            <a:off x="3438525" y="4414838"/>
            <a:ext cx="257492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3748256"/>
          </a:xfrm>
          <a:prstGeom prst="rect">
            <a:avLst/>
          </a:prstGeom>
          <a:blipFill rotWithShape="1">
            <a:blip r:embed="rId3"/>
            <a:srcRect/>
            <a:stretch>
              <a:fillRect l="-697" t="-2603" b="-1989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266065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#trapezoids added when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  <a:blipFill rotWithShape="1">
                <a:blip r:embed="rId5"/>
                <a:stretch>
                  <a:fillRect l="-682" t="-20109" b="-6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2/6/20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Analysis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17918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#trapezoids added when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000" kern="0" baseline="-2500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How many segments does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depend on? At most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Also,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T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has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O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 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trapezoids (by Euler’s formula).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4=</m:t>
                        </m:r>
                        <m:f>
                          <m:f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4|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|=</m:t>
                    </m:r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(1)</m:t>
                    </m:r>
                  </m:oMath>
                </a14:m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  <a:blipFill rotWithShape="1">
                <a:blip r:embed="rId4"/>
                <a:stretch>
                  <a:fillRect l="-682" t="-8645" b="-2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13BCC84-2C59-44FF-B5E5-16293B518BC9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533" y="4521200"/>
            <a:ext cx="8183033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271056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6983</TotalTime>
  <Words>1827</Words>
  <Application>Microsoft Office PowerPoint</Application>
  <PresentationFormat>On-screen Show (4:3)</PresentationFormat>
  <Paragraphs>350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Symbol</vt:lpstr>
      <vt:lpstr>Times New Roman</vt:lpstr>
      <vt:lpstr>Default Design</vt:lpstr>
      <vt:lpstr>CMPS 3130/6130 Computational Geometry Spring 2020</vt:lpstr>
      <vt:lpstr>Trapezoidal map</vt:lpstr>
      <vt:lpstr>Construction</vt:lpstr>
      <vt:lpstr>Point Location</vt:lpstr>
      <vt:lpstr>Analysis</vt:lpstr>
      <vt:lpstr>Analysis</vt:lpstr>
      <vt:lpstr>Analysis</vt:lpstr>
      <vt:lpstr>Analysis</vt:lpstr>
      <vt:lpstr>Analysis</vt:lpstr>
      <vt:lpstr>Analysis</vt:lpstr>
      <vt:lpstr>Point Location</vt:lpstr>
      <vt:lpstr>Construction</vt:lpstr>
      <vt:lpstr>Construction</vt:lpstr>
      <vt:lpstr>Inserting a Segment</vt:lpstr>
      <vt:lpstr>Analysis</vt:lpstr>
      <vt:lpstr>Query Time</vt:lpstr>
      <vt:lpstr>Query Time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Wenk, Carola</cp:lastModifiedBy>
  <cp:revision>332</cp:revision>
  <dcterms:created xsi:type="dcterms:W3CDTF">2001-09-03T00:33:29Z</dcterms:created>
  <dcterms:modified xsi:type="dcterms:W3CDTF">2020-02-18T23:15:59Z</dcterms:modified>
</cp:coreProperties>
</file>