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2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284" r:id="rId2"/>
    <p:sldId id="290" r:id="rId3"/>
    <p:sldId id="312" r:id="rId4"/>
    <p:sldId id="313" r:id="rId5"/>
    <p:sldId id="314" r:id="rId6"/>
    <p:sldId id="320" r:id="rId7"/>
    <p:sldId id="315" r:id="rId8"/>
    <p:sldId id="316" r:id="rId9"/>
    <p:sldId id="317" r:id="rId10"/>
    <p:sldId id="318" r:id="rId11"/>
    <p:sldId id="319" r:id="rId12"/>
  </p:sldIdLst>
  <p:sldSz cx="9144000" cy="6858000" type="screen4x3"/>
  <p:notesSz cx="9240838" cy="6954838"/>
  <p:custDataLst>
    <p:tags r:id="rId15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rgbClr val="009999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83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91">
          <p15:clr>
            <a:srgbClr val="A4A3A4"/>
          </p15:clr>
        </p15:guide>
        <p15:guide id="2" pos="291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14C"/>
    <a:srgbClr val="FFFF66"/>
    <a:srgbClr val="FFFF99"/>
    <a:srgbClr val="0000FF"/>
    <a:srgbClr val="008380"/>
    <a:srgbClr val="339933"/>
    <a:srgbClr val="CC99FF"/>
    <a:srgbClr val="FFCCCC"/>
    <a:srgbClr val="05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17" autoAdjust="0"/>
    <p:restoredTop sz="94626" autoAdjust="0"/>
  </p:normalViewPr>
  <p:slideViewPr>
    <p:cSldViewPr snapToGrid="0">
      <p:cViewPr>
        <p:scale>
          <a:sx n="125" d="100"/>
          <a:sy n="125" d="100"/>
        </p:scale>
        <p:origin x="684" y="252"/>
      </p:cViewPr>
      <p:guideLst>
        <p:guide orient="horz" pos="4283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notesViewPr>
    <p:cSldViewPr snapToGrid="0">
      <p:cViewPr varScale="1">
        <p:scale>
          <a:sx n="55" d="100"/>
          <a:sy n="55" d="100"/>
        </p:scale>
        <p:origin x="-738" y="-84"/>
      </p:cViewPr>
      <p:guideLst>
        <p:guide orient="horz" pos="2191"/>
        <p:guide pos="29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t" anchorCtr="0" compatLnSpc="1">
            <a:prstTxWarp prst="textNoShape">
              <a:avLst/>
            </a:prstTxWarp>
          </a:bodyPr>
          <a:lstStyle>
            <a:lvl1pPr algn="l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163" y="0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t" anchorCtr="0" compatLnSpc="1">
            <a:prstTxWarp prst="textNoShape">
              <a:avLst/>
            </a:prstTxWarp>
          </a:bodyPr>
          <a:lstStyle>
            <a:lvl1pPr algn="r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08763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b" anchorCtr="0" compatLnSpc="1">
            <a:prstTxWarp prst="textNoShape">
              <a:avLst/>
            </a:prstTxWarp>
          </a:bodyPr>
          <a:lstStyle>
            <a:lvl1pPr algn="l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163" y="6608763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b" anchorCtr="0" compatLnSpc="1">
            <a:prstTxWarp prst="textNoShape">
              <a:avLst/>
            </a:prstTxWarp>
          </a:bodyPr>
          <a:lstStyle>
            <a:lvl1pPr algn="r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CDACF9D-5A3D-4693-823E-EA9403748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4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0-04-21T21:20:53.22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  <inkml:brush xml:id="br2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15892 9983 7 0,'0'0'15'0,"0"0"-2"0,0 0 7 16,0 0 0-16,0 0 4 15,0 0-5-15,0 0 3 16,0 0 1-16,0 0-6 16,0 0 5-16,0 0-4 15,0 0 11-15,0 0-1 16,0 0 5-1,0 0-10-15,0 0 1 0,0 0-2 16,0 0 1-16,0 0-7 16,0 0-2-16,0 0 1 0,0 0-5 15,0 0 3 1,0 0-10-16,0 0 4 0,0 0-3 16,0 0-1-16,0 0 3 15,0 0-3-15,-7 0-1 16,2 0-4-16,-4 0 4 15,0 0-5-15,2 4 9 16,1 2-9-16,1 1 5 16,-3-5-1-16,-1 6-1 15,0-2 0-15,-4 4 0 16,-1 6 3-16,-7 1-6 16,1 3 5-16,-2-6-4 15,1-1 5-15,1 0-3 16,3 0 0-16,4-3 0 15,1 3 0-15,2-6 7 0,7-4-10 16,-3 4 6 0,-1-1-8-16,1 5 8 0,0 2-6 15,-3-3 6-15,0 0-4 16,3 3 1-16,-5-4-2 16,2 2 4-16,1-1-2 15,-2-1-2-15,1 1 5 16,-5 1-6-16,4-1 5 15,-1-4-2-15,5 7 0 0,3-2-2 16,-5-2 2-16,5-5 2 16,0-2-6-1,3 2 6-15,0-4-4 16,0 0 4-16,0 0-5 0,0 0 1 16,-3 0-3-16,3 0 2 15,0 0-4-15,0 0-8 16,0 0-1-16,0 0-13 15,0 0-10-15,0 0-20 16,0 0-32-16,0 0 34 16,20-17-66-16</inkml:trace>
  <inkml:trace contextRef="#ctx0" brushRef="#br0" timeOffset="1079.4">15642 9913 24 0,'0'0'31'15,"0"0"-1"-15,0 0-10 16,0 0 5-16,0 0 0 16,0 0-2-16,0 0-1 15,0 0-2-15,0 0 6 16,0 0-7-16,0 0 10 15,0 0-11-15,0 0 0 16,0 0-6-16,0 0 1 16,0 0 2-16,0 0-6 15,0 0 3-15,0 0-7 0,0 0 1 16,0 0-6-16,0 0 2 16,0 0-4-16,0 14 2 15,0 2 0-15,0 4 2 16,0-3 2-16,0-1-8 15,3-6 6-15,1 3-4 16,4 4 6-16,1 3-8 16,-2 0 8-16,5-3-6 15,-7-1 2-15,2 0 0 16,-1-3 0-16,1 4 2 16,0-3-6-16,-1 2 8 15,2-2-8-15,1-1 6 16,-2 0-4-16,1-7 0 15,-2 7 4-15,0-5-4 0,2 1 2 16,-2 4-2-16,4 1 6 16,1-5-8-16,-2 5 4 15,1-1-2-15,-4-6 4 16,7 3-2-16,-9-1-2 16,1-1 4-16,1-2-4 15,1 1 6-15,-1-1-8 16,3 5 8-16,-1 4-6 15,2 2 4-15,1 4-6 16,1-2 2-16,2-2 2 0,-7 0-2 16,2-4 2-16,-1-7-9 15,-5-3 11 1,-3 1-13-16,0-4 9 16,0 0-2-16,0 0-2 0,0 0-7 15,0 0-26-15,0 0-56 16,0 0-122-16</inkml:trace>
  <inkml:trace contextRef="#ctx0" brushRef="#br0" timeOffset="7532.67">16503 7025 0 0,'-9'-4'2'0,"6"0"25"16,0 4-14-16,-2-2 2 15,5-2 0-15,-3 4 8 16,3 0 0-16,0 0-6 16,0 0-4-16,0 0-6 15,0 0 3-15,0 0-10 16,0 0 5-16,0 0-5 15,0 0 3-15,0 0-3 16,0 0 5-16,0 0 0 16,0 0 2-16,0 0 3 15,0 0 0-15,0 0 5 16,0 0-3-16,0 0 7 16,0 0-10-16,0 0 6 0,0 0-11 15,0 0 1 1,0 0-3-16,0 0 1 15,0 0 1-15,0 0-4 16,0 0 5-16,0 0-7 0,0 0 9 16,0 0-5-16,0 0 5 15,0 0 2-15,0 0-2 16,0 0 2-16,0 0-5 16,0 0 5-16,0 0-9 15,0 0 6-15,0 0-6 16,0 0 9-16,0 0-7 15,0 0 2-15,0 0-1 16,0 0-1-16,0 0 4 16,0 0-6-16,0 0 7 0,0 0-7 15,0 0 4 1,0 0-4-16,0 0 2 0,0 0-2 16,0 0 4-16,0 0 0 15,0 0-4 1,0 0 6-16,0 0-6 0,0 0 4 15,0 0-4-15,0 0 2 16,0 0-2-16,0 0 2 16,0 0-2-16,0 0-2 15,0 0 4-15,0 0-4 16,0 0 6-16,0 0-6 0,0 0 4 16,0 0-6-1,0 0 6-15,0 0-6 16,0 0 2-16,0 0 2 15,0 0-6-15,0 0 6 0,0 0-6 16,0 0 8-16,0 0-8 16,0 0 6-16,0 0-4 15,0 0-1-15,0 10 3 16,0 7 2-16,0-4 2 16,-3 0-2-16,0-3 3 15,3 0-8-15,-3 3 7 16,3 0-4-16,0 4 2 15,0-4 2-15,-3 0-2 16,3 1 3-16,0-1-8 0,0-6 10 16,-3-1-10-16,3-2 10 15,-3 3-10-15,3-1 7 16,-3 4-4 0,3 0 2-16,-6 0 0 0,6 0-2 15,0-1 4-15,0-1-4 16,0-2 4-16,0 1-10 15,-6-1 12-15,6 5-8 16,0-2 4-16,0-5 0 16,0-2-2-16,0 2 2 15,0 0-3-15,0-1 3 16,0 0-2-16,0 0 4 16,0 4-4-16,0-1 4 0,0 2-2 15,0-2 0 1,0-3-2-16,0 1 2 0,0-2 0 15,0-2-2-15,0 0 4 16,0 4-6-16,0 0 4 16,0-1-2-1,0 3 4-15,0 1-2 0,0-1-4 16,0 2 4-16,0-6-2 16,0 2 2-16,0 3-5 15,0-5 7-15,0 2-4 16,0 3 2-16,0-4-2 15,0 0 4-15,0 4-4 16,0-1 2-16,0-2 0 16,0 0 0-16,0 2 0 15,0 1-2-15,0-1 6 16,3 1-6-16,0-1 2 0,-3 1 0 16,0-1 0-16,6 4 0 15,-6 1 0-15,3-5 2 16,-3-6-4-16,0 7 4 15,3 3-4-15,-3-1 4 16,3 8-4-16,-3-11 4 16,0 1-4-16,3 0 2 15,-3 0 2-15,0-1-4 16,0-3 4-16,0 7-4 16,3-3 2-16,-3 3-2 15,3 3 4-15,0-3-4 16,-3 0 2-16,0 0 2 0,0 0-4 15,0 0 4-15,3-3-4 16,-3-1 4 0,11 1-4-16,-8-1 4 0,-3 1-4 15,0 0 2-15,0 3 0 16,0-4 0-16,0 4 2 16,0-3-4-16,0 0 4 15,0 3-6-15,9 3 8 16,-9-7-6-16,3 7 4 15,-3-2-4-15,0-5 2 16,0 7 2-16,0-5-4 0,0 1 4 16,0-3-4-1,0 1 4-15,0 0-4 16,0 0 4-16,2 2-4 16,-2-2 2-16,0 0 0 0,0 2 0 15,0-2 2-15,0 3-4 16,3 0 4-16,-3 3-4 15,0-2 4-15,4-5-4 16,-4 4 2-16,0 0 0 16,3 0 0-16,-3 3 2 15,0-3-6-15,3 3 8 16,-3 0-6-16,3-3 4 16,2 1-4-16,-5-5 4 15,0 3-4-15,0 2 2 16,0 2 2-16,0-3-4 15,0-4 4-15,0 5-4 16,0-1 6-16,0-1-6 0,0 1 4 16,0-3-4-16,0 3 2 15,0-3 0-15,0 6 0 16,0 0 2 0,0 1-4-16,0-1 4 0,0 0-4 15,0 0 4-15,0 1-4 16,0-1 4-16,0 0-2 15,0 0 0-15,0 1 0 16,0-1 0-16,0-3 0 16,0-1-2-16,0 2 4 0,0-1-4 15,0 3 4 1,0 0-4-16,0 0 4 0,0 1-2 16,0-5 0-16,0 5 0 15,3-1-2-15,-3-4 6 16,3 5-6-16,-3-4 4 15,0 0-4-15,0 0 2 16,0 3 0-16,0 0 0 16,0 0 2-16,0 1-4 15,0-1 4-15,0-6-4 16,0 3 4-16,0 3-4 16,0-3 4-16,0 3-4 15,3-3 4-15,-3-3-4 0,0 2 2 16,0 1 2-1,0 1-4-15,0-1 7 16,0-4-8-16,0 4 6 16,0 0-6-16,0-4 6 0,0 1-3 15,0-1 0 1,0 2 0-16,0-2 0 0,0 1 2 16,0-1-7-16,0 1 10 15,0-1-10-15,0-2 8 16,0 3-6-16,0-5 6 15,0 5-3-15,3-3-3 0,-3-1 6 16,0 4-6 0,0-7 6-16,0 6-6 15,0-3 8-15,0 1-10 0,0 2 8 16,0-2-3-16,0 3 0 16,0-5 2-16,0 2-4 15,0 3 6-15,0-4-8 16,0 4 8-16,0-1-6 15,0 1 4-15,0-1-4 16,0 1 4-16,0 3-2 16,0 0 0-16,0 0 2 15,0 0-2-15,0 0 2 16,0 0-4-16,0 3 6 16,0-3-6-16,0 4 6 15,0-8-6-15,-3 1 4 16,3-1-2-16,0 1 0 0,0-1 3 15,0 1-8 1,-3-1 10-16,0 1-10 0,3 3 7 16,-3 0-4-16,3 1 4 15,-5-2-2-15,5 1 0 16,-3 0 3-16,3-7-6 16,-3 4 6-16,3-1-6 15,0-2 6-15,0 0-6 16,0-2 6-16,0 2-6 15,0-1 3-15,-3-3 3 16,3 6-6-16,0-2 6 16,0-4-6-16,0 3 6 15,-4-3-6-15,4 0 6 16,0 0-6-16,0 4 6 0,0-4-3 16,0 3-3-16,0 0 6 15,0-3-6-15,0 4 6 16,0-4-6-16,0 0 6 15,0 3-6-15,0 0 6 16,0-3-6-16,0 0 3 16,0 0 3-16,0 3-6 15,0 1 6-15,0 0-6 16,0-2 6-16,0 2-8 16,0 3 10-16,-3-1-8 15,3 1 6-15,0-7-3 16,0 3-3-16,0 0 6 0,0 1-6 15,0 2 6-15,-2-3-6 16,2-3 8 0,0 0-10-16,-3 4 8 0,3-4-3 15,0 4 0-15,0-4 0 16,0 2-3-16,0 2 6 16,0-1-6-16,0 1 6 15,0 5-8-15,0 1 10 16,-3 10-8-16,3-4 3 15,0 5 3-15,0-8 3 16,-6-7-4-16,6-2-4 16,0-1 4-16,-3 1-8 0,3-4 10 15,0 2-8 1,0-2 8-16,0 0-4 16,0 0 0-16,0 0 0 0,0 0 0 15,0 0 4-15,0 0-6 16,0 0 4-16,0 0-4 15,0 0 4-15,0 0-2 16,0 0 0-16,0 0-2 16,0 0 0-16,0 0 2 15,0 0-11-15,0 0-4 16,0 0-41-16,0 0-89 16</inkml:trace>
  <inkml:trace contextRef="#ctx0" brushRef="#br0" timeOffset="9087.16">16632 8088 22 0,'0'0'30'0,"0"0"3"15,0 0-10-15,0 0-1 16,0 0-2-16,0 0 0 16,0 0 3-16,0 0-9 15,0 0 8-15,0 0-7 16,0 0 5-16,0 0-7 16,0 0 1-16,0 0-7 15,0 0 3-15,0 0-1 16,0 0 2-16,0 17 0 0,-6-1-8 15,-1 4 3-15,0-7-6 16,1 0 5-16,-2 1-7 16,-5 2 4-16,7 1-2 15,-2-4 0-15,2 3 2 16,3-3-4-16,-4 1 4 16,3-1-4-16,1-6 6 15,-4-1-6-15,1 1 4 16,3 0-2-16,-2-4 2 15,5 1 0-15,-3-1-2 16,0-3 5-16,3 3-7 16,-3 0 6-16,-1 1-8 15,1-1 8-15,-11 0-6 16,11 4 4-16,-3-3-4 0,6-1 0 16,0 3 4-16,0-6-4 15,0 4 4-15,0-4-7 16,0 3 8-16,0-3-10 15,0 0 7-15,0 0-4 16,0 0 4-16,0 0-2 16,0 0 4-16,0 0 0 15,0 3-4-15,-5-3 4 16,5 0-4-16,0 0 2 16,0 0-7-16,0 0 3 15,0 0-19-15,0 0-21 0,0 0-43 16,0 0-79-1</inkml:trace>
  <inkml:trace contextRef="#ctx0" brushRef="#br0" timeOffset="10067.4">16343 8197 12 0,'0'0'33'16,"0"0"-12"-16,0 0 8 15,0 0-6-15,0 0-1 16,0 0-7-16,0 0-7 16,0 0 2-16,0 0-8 15,0 0 1-15,0 0-11 16,0 0 8-16,0 0-5 16,3 0 13-16,7 0-1 15,7 0-2-15,-6 4-2 16,2-2-1-16,7 2 1 15,-6 3-1-15,5-4 3 16,-1 0-10-16,-6 1 12 0,5-1-7 16,0 0 8-16,1 1-6 15,-6-1-4-15,-1 1-3 16,-1-2 5-16,1 2 5 16,-5-1-5-16,4 1 5 15,-4-2-5-15,5 2 2 16,-1 0-4-16,0 2 4 47,3 1 1-47,-2-1-3 0,2 1 2 0,-7-3-4 0,-3-2-1 0,2-2 1 15,-5 0 2-15,3 4-3 0,-3-4 6 16,0 7-3 0,0-4 7-16,0-3-2 15,0 0 2-15,0 0 0 0,0 0-4 16,0 0 6-16,0 0-1 15,0 0 6-15,0 0-2 16,0 3-1-16,0-3 3 16,0 0-2-16,0 0 1 15,0 0-11-15,0 0 3 16,0 0-7-16,0 0 2 16,0 0-12-16,0 4-8 15,0-1-41-15,0 3-80 16</inkml:trace>
  <inkml:trace contextRef="#ctx0" brushRef="#br0" timeOffset="18245.25">16468 9519 2 0,'0'0'20'15,"0"0"5"-15,0 0-17 16,0 0 25-16,0 0-1 16,0 0-2-16,0 0-7 15,0 0 2-15,0 0 4 16,0-3-5-16,0 3 7 15,0 0-12-15,-3 0 6 16,3 0-7-16,0 0-5 0,0 0-9 16,0 0 3-16,0-4 1 15,0 4 1 1,0 0 0-16,0 0-7 0,0 0 4 16,0 0-4-16,0 0 6 15,0 0-2-15,0 0 0 16,0 0 0-16,0 0 0 15,0 0 3-15,0 0-5 16,0 0 6-16,0 0-7 16,0 0 5-16,0 0-5 15,0 0 3-15,0 0-5 16,0 0 6-16,0 0-1 0,0 0-4 16,0 0 1-16,0 0-6 15,0 0 8-15,0 0-7 16,0 0 5-16,0 0-4 15,0 0 2-15,0 0-1 16,0 0 0-16,0 0 2 16,0 0-4-16,0 0 5 15,0 0-6-15,0 0 6 16,0 0-6-16,0 0 5 16,0 0-1-16,0 0-1 15,0 0 0-15,0 0-3 16,0 0 3-16,0 0-5 15,0 7 7-15,0 3-2 16,0 3 3-16,0-6-3 16,0 3 3-16,0-4-3 0,0-2-1 15,0 6 2 1,0 0-1-16,0 0 0 0,0 0 0 16,0 3 2-16,0 0-4 15,0 4 4-15,0 0-2 16,0 6 0-16,0-4 2 15,0-6-4-15,0 1 4 16,0-1-6-16,0-3 8 16,0 6-6-16,-3 5 5 15,3-15-4-15,-3 7 2 16,3-13-1-16,0 4-1 16,-6-1 2-16,6 3-2 0,-3 1 4 15,3 7-6 1,0-5 6-16,0 5-6 0,0-1 4 15,0-4-1-15,-3 8 0 16,3-7 2-16,0 3-4 16,0-2 2-16,0-1-1 15,0 3 2-15,0-7-4 16,0 5 6-16,0-5-6 16,0 1 3-16,0 6 0 15,0 0 0-15,0 1 2 16,0-5-4-16,0 8 4 15,0-4-4-15,0 4 4 16,0-7-6-16,0 0 8 0,0-1-6 16,0 4 2-16,0-2 2 15,0 2-6-15,0-3 8 16,0-4-9 0,0 1 6-16,0 3-5 0,0 0 7 15,0 3-6-15,0-2 3 16,0 2 0-16,0 0 0 15,0 0 1-15,0 1-4 16,0-1 5-16,0-3-6 16,3 3 6-16,-3 4-4 0,3-4 4 15,3 0-4 1,-6 0 4-16,3-3-2 0,0 3-2 16,0 1 4-16,0-1-4 15,-3 0 4 1,3-3-5-16,-3-1 6 15,3 2-6-15,-3-1 4 0,3 7-1 16,-3-4-1-16,0 0 4 16,3-3-6-16,-3-1 4 15,0-1-4-15,0 1 6 16,0-3-4-16,5-2 1 16,-5 3-2-16,0-4 2 15,0 7 0-15,0-4-2 16,3 2 4-16,-3-2-4 0,3 3 4 15,-3-2-4 1,3 3 2-16,3-3-2 16,-6-1 4-16,0 4-2 0,0-3-2 15,0 3 4-15,0-3-4 16,3 6 4-16,-3 4-4 16,3 2 4-16,-3-2-4 15,2 0 2-15,-2-4 0 16,0 3 0-16,3 1 0 15,-3 3-2-15,0-4 6 16,4 1-8-16,-4-4 6 16,0 0-5-16,0 1 6 15,3 2-5-15,-3-2 2 16,3-1 0-16,-3 0-1 16,0 0 2-16,0 1-2 15,3-5 2-15,-3 1-2 16,0-3 2-16,0 3-2 0,0 3-1 15,5 0 2-15,-5 1 0 16,0-1 2-16,0-3-4 16,0 3 4-16,3-3-4 15,-3 4 4-15,0-5-8 16,0 1 10-16,0 3-4 16,0-3 0-16,0 3-4 15,3-2 4-15,-3 5 4 16,3-3-8-16,-3 0 8 15,0 1-9-15,0-4 10 0,3 0-10 16,-3 0 6 0,0-3-2-16,4 2 1 15,-4-2 1-15,3 3-2 0,-3-4 2 16,0 1-2-16,0 0 2 16,0 0-2-16,0-1 2 15,4 4-2-15,-4 4 1 16,0-5 1-16,3 1-2 15,-3 0 2-15,0 0-2 16,0-3 2-16,0 6-2 16,0 0 6-16,0 4-10 15,0 2 6-15,0 2-1 16,0-5 0-16,0-2 0 0,4-1-1 16,-4 0 2-16,3 7-2 15,-3-4 2-15,0-2-2 16,0-1 2-16,3-7-1 15,-3 1 0-15,3-1 0 16,-3 1-1-16,0 3 2 16,0-3-4-16,0 3 5 15,0 3-4-15,0 4 5 16,0-7-6-16,0 3 5 16,0-4-2-16,0 1 0 15,0 3 0-15,0 4 0 16,0-4 1-16,0-3-4 15,0 4 6-15,0-4-8 0,0 6 7 16,0-2-4 0,0 6 2-16,0-4 2 0,0 1-2 15,0-1 0 1,0 1-2-16,0-4 4 0,0 7-4 16,0 0 6-16,0 3-6 15,0 3 4-15,0 1-2 16,0-3 0-16,0-1 1 15,0-4-2-15,0 1 2 16,0-3-2-16,0-1 2 16,0-5-2-16,0-2 2 15,0 4-1-15,0-3 0 0,0 7-3 16,0 6 5-16,0 0-1 16,0 1-2-16,0-5 6 15,0-6-9 1,0-3 8-16,0 10-9 15,0 0 6-15,-3 7 3 0,3-7-4 16,0 0 2-16,0-7-8 16,0 0 12-16,-3 1-12 15,3 2 12-15,-3-6-8 16,3 0 4-16,0 3-4 16,-4-3 4-16,4 3-2 15,-3 4-2-15,3-4 5 16,0-3-6-16,0 0 6 15,0 0-6-15,0 3 5 16,0 7-4-16,0-3 2 16,0-4 0-16,0 4 2 0,0-4-2 15,0 3-2-15,0 1 4 16,0-1-4 0,0-6 4-16,0 0-8 0,0-3 10 15,0 3-4-15,0-1 0 16,0 2 2-16,0 5-2 15,0-3 3-15,0 0-3 16,0-2 2-16,0 2-6 16,0 0 8-16,0 7-6 15,0 0 2-15,0 0 0 16,0 3 0-16,0-3 4 0,0 3-8 16,0 0 6-16,0-9-6 15,0 2 8-15,0 1-6 16,0 3 4-16,0 3-2 15,0-6 0-15,0-2 0 16,0 2-2-16,0-3 6 16,0-1-10-16,0-4 10 15,0 5-9-15,7 3 8 16,-7-1-6-16,3 1 6 16,-3-7-5-16,0 0 2 15,3 3 2-15,0 0-4 0,-3 4 4 16,0-4-4-1,0 0 4-15,0 1-4 16,0-1 6-16,0 6-8 0,0-2 6 16,0 0-4-16,0 0-1 15,0-4 6-15,0 3-6 16,0 0 5-16,0 1-4 16,0 0 2-16,0-7-4 15,0 7 4-15,0-4-1 16,0 3 1-16,0 0 1 15,0 1-2-15,0 3 6 16,0-4-9-16,0 5 8 16,0-2-8-16,0 5 8 15,0-1-8-15,0-4 8 16,0-2-8-16,0 0 3 0,0 0 2 16,0 2-2-1,0 2 6-15,0-6-10 0,0-1 5 16,0-1-2-16,0 0 4 15,0 0-2-15,0-2 0 16,0 2 0-16,0 1-2 16,0-1 4-16,0-4-6 15,0 5 8-15,0 3-6 16,0-4 2-16,0 3-2 16,0 0 2-16,0-2 2 15,0-1-4-15,0 0 4 16,0 4-6-16,0 2 6 15,0-2-7-15,0 0 5 16,0-7-2-16,0-3 4 0,0 6-4 31,0 0 2-31,0 4-2 16,0-4 6-16,0 3-10 0,-3-5 10 16,3 5-6-16,-3 0 4 15,0-2-6-15,3-1 6 16,-4-6 0-16,4 6-4 15,0 0 4-15,-3 3-6 16,3-5 10-16,0 2-10 16,-4 3 6-16,1-3-4 15,3 1 4-15,-4-7 0 0,4-7-2 16,0 0 0-16,0 3-2 16,0-3 4-1,0 3-6-15,0 4 6 0,0 3-6 16,-3-1 4-16,0 2-2 15,3-1 2-15,0-7 0 16,0 0-17-16,0-3-58 16,0-6-182-16</inkml:trace>
  <inkml:trace contextRef="#ctx0" brushRef="#br0" timeOffset="20377.66">16648 11878 4 0,'0'0'23'0,"0"0"-8"16,0 0 3-16,0 0-8 16,0 0 5-16,0 0-10 15,0 0 5-15,0 0 5 16,0 0 5-16,0 0 3 15,0 0-6-15,0 3 3 16,0-3-5-16,0 0 4 16,0 0-11-16,0 0 4 15,0 3-5-15,-3 1 7 16,3 0 0-16,-3 9-4 16,-3 0-3-16,-1 4-5 0,-3-1 5 15,3 0-5-15,1 1 5 16,-5 0-5-16,1-1 1 15,4-3-1-15,-2 0 2 16,5-2 3-16,0-5-7 16,-4 4 2-16,0 1-6 15,7 2 6-15,-7-3-2 16,4-1 0-16,-3 1 0 16,-8 1 0-16,7 2 0 15,4-4 0-15,1 5 2 0,-10-1-4 16,6 4 4-1,-2-4-4-15,-1 0 4 16,3-3-2-16,0-4-2 0,-3 5 2 16,0-2 0-1,5 1 2-15,1-6-4 0,3-1 4 16,0-3-4 0,0 0 4-16,0 0-4 0,0 0 2 15,0 0 0-15,0 0-4 16,0 0-3-16,0 0-4 15,-3 0-1-15,3 0-7 16,0 0-7-16,0 0-27 16,0 0-37-16,0 0-25 15</inkml:trace>
  <inkml:trace contextRef="#ctx0" brushRef="#br0" timeOffset="21732.82">16353 11941 0 0,'0'0'40'0,"0"0"-2"15,0 0 7-15,0 0-10 16,0 0-5-16,0 0-8 16,0 0-3-16,0 0-4 15,0 0-8-15,0 0 3 16,0 0-10-16,0 0 3 15,0 7-6-15,3-4 15 16,11 4-3-16,-5-1-2 0,5 1-14 16,-4-3 2-16,4-2 15 15,3 2-15 1,-4-1 14-16,-1-3-6 0,-3 4 1 16,0-2-5-16,-3 6 2 15,5-5 4-15,1 0 0 16,-7 0 2-16,2 1-7 15,2-1 2-15,-4-3-4 0,4 0 11 16,1 0-9 0,-6 3 2-16,3 4-2 15,-4-3-2-15,3-4 4 16,-1 2-7-16,-2-2 8 0,0 4-6 16,0-4 8-1,0 3-10-15,1-3 10 0,-1 0-5 16,0 0 0-16,0 4 2 15,5-2-4-15,-5 2 4 16,4-4-4-16,0 4 4 16,-1-4-4-16,1 3 4 15,-4 0-2-15,3 0 2 16,-1-3-2-16,2 4-2 16,-4-4 0-16,-3 0-3 0,0 0 8 15,0 3-3 1,0-3 4-16,0 0-2 0,0 0 10 15,0 0-10-15,0 3 5 16,0-3-3-16,0 0 2 16,0 0-1-16,0 0-5 15,0 0 2-15,0 0-9 16,0 0 7-16,0 0-10 16,0 3 3-16,0-3-2 15,0 4 4-15,0-4 1 16,0 0-1-16,0 0 5 15,0 0-4-15,0 0 8 16,0 4-4-16,0-4 3 16,0 0-6-16,0 0 8 15,0 0-3-15,0 0 0 16,0 0 3-16,0 0-3 16,0 0 3-16,0 0-8 0,0 0 8 15,3 0-7-15,-3 0 2 16,0 0 0-16,3 0 0 15,-3 0 2-15,0 0-2 16,3 2 4-16,5 5-6 16,-2-3 4-16,6 6-2 15,-4-1 3-15,5 8-8 16,1-4 5-16,-4 0 0 16,0-3-2-16,0-3-3 15,-2-1-1-15,-5-2 8 0,0 0-9 16,0-2 5-1,-3-2-9-15,4 4-7 0,-4-4-86 16,0 0-89 0</inkml:trace>
  <inkml:trace contextRef="#ctx0" brushRef="#br1" timeOffset="47269.85">15431 12166 29 0,'0'0'26'16,"0"0"-1"-16,0 0-10 15,0 0 5-15,0 0-7 16,0-3 7-16,0 3-5 16,0 0-3-16,0 0 6 15,0 0-4-15,0 0 6 0,0 0-6 16,0 0 3-1,0 0-2-15,0 0 3 0,0 0-8 16,0 0 6-16,0 0-3 16,0 0 1-16,0 0 1 15,0 0-8-15,0 0 3 16,0 0-5-16,0-7 3 16,0 7-10-16,0 0 6 15,0 0-6-15,0 0 2 16,0 0 2-16,0 0-4 15,0 0 4-15,0 0-6 0,0 0 6 16,0 0-4 0,0 0 2-16,0 0-2 0,0 0 2 15,0 0 0 1,0 0-4-16,0 0 8 0,0 0-10 16,0 0 8-16,0 0-9 15,0 0 7-15,0 0-6 16,0 0 2-16,0 0-1 15,0 0-1-15,0 0 4 16,0 0-7-16,0 0 6 16,0 0-3-16,0 0 3 15,0 0-6-15,0 0 3 16,0 0-4-16,0 0 2 16,0 0 0-16,0 0-1 15,0 0-1-15,0 0-7 16,0 0 13-16,0 0-6 0,0 0 5 15,0 0-7-15,0 0 7 16,0 0 3-16,0 0-3 16,0 0 2-16,0 0 1 15,0 0 2-15,0 0-5 16,0 4 12-16,0-4-4 16,0 0 2-16,0 0-5 15,0 3 2-15,0-3 3 16,0 0-5-16,0 3 10 15,0-3-8-15,0 0 5 16,0 0-4-16,0 0 4 0,0 0 0 16,0 0-1-1,0 0 0-15,0 0-11 16,0 0 1-16,0 0-8 0,0 0 28 16,0 0-16-16,0-3 5 15,0 3-11-15,0-7 7 16,0 0-8-16,0-2 2 15,0 3 5-15,0-2-4 16,0 5 6-16,0 0-9 16,0-4 9-16,3 4-7 15,10-3 5-15,-9 2-2 16,7 0 2-16,-5 4-5 16,4 0 0-16,2 0 1 15,-7 0-4-15,5 0-2 0,-7 0-4 16,1 0-1-16,-1 0 5 15,-3 0 15-15,0 0 0 16,4 4-3-16,-4 3 1 16,0-4-3-16,0 0 2 15,0 1-2-15,0-4 5 16,0 3-5-16,0 3 10 16,0-2 0-16,0 0-3 15,-4-2-2-15,-6 2 12 16,3-1-5-16,-1-3 2 15,-1 0 3-15,3 0-10 16,-4 0 5-16,2 0-15 16,2 0 3-16,5-3-1 0,-2-1 5 15,3 2-2-15,0-2-7 16,0 0 5-16,0 1-4 16,0 3 1-16,0 0-1 15,0 0 4-15,0 0-5 16,0 0-2-16,0 0 2 15,0 0-7-15,0 0 3 16,0 0-1-16,0 0 5 16,0 0-9-16,0 0 11 15,0 7 3-15,0-3 8 0,0-4-6 16,0 2 3 0,0-2 2-16,0 4 3 0,0-4 11 15,0 3-4 1,0-3 6-16,0 0-7 0,0 0-9 15,0 0-7 1,-7 0 6-16,-2 0-1 0,-4 0 2 16,4 0-12-16,-6 0 7 15,6 0-8-15,1-7 6 16,5 1-14-16,-3-1 12 16,3 4 0-16,3 0-10 15,0-1-13-15,0-2 15 16,0-5-3-16,6 2 7 15,8 3-3-15,-2 2 6 16,3 0-2-16,-3 4 8 16,1 0-8-16,0 0-2 15,-9 0-5-15,4 0-13 16,-8 0 18-16,3 0 12 0,-3 4 0 16,0 0-3-16,0 2 10 15,0 1 3-15,0 6 2 16,0 0-5-16,0-3 9 15,0 0-4-15,-11-3-13 16,4-1 10-16,-6-6-14 16,3 3 14-16,4 1-10 0,0-4 12 15,0 0-9 1,3 0-7-16,-6 0-11 0,6 0 11 16,0 0-12-1,3 0-1-15,0 0 17 16,0-4-15-16,0 4 9 0,0 0-12 15,0 0 9-15,0-7 3 16,0 7 2-16,0-2 0 16,0-2-3-16,0 4 3 15,0 0-7-15,0 0 3 16,0 0-18-16,0 0 0 16,0 0 3-16,0 0 26 15,0 0-7-15,0 4 0 16,0 2 10-16,0 1-3 15,0-1 3-15,0 1-5 16,0-1 7-16,0-2-8 0,0 0 6 16,0-4-5-16,0 0-1 15,-3 0 1-15,-5 0-3 16,-1 0 1-16,-2 0-13 16,4 0 13-1,-2 0-25-15,4-4 1 0,-1-6 42 16,6 3-28-16,0-3-7 15,0-3 7-15,0 0 2 16,0 0 0-16,0 3 5 16,3 3-10-16,8 3 8 15,2 2-3-15,-5 2 2 16,-2 0-2-16,3 0-7 16,-1 0-10-16,-2 0 12 15,-3 2 20-15,3 9-8 0,-3 2 11 16,-3-3-6-16,0 0 3 15,0-7 0 1,0 1 7-16,0-4 0 0,0 0 3 16,0 0 3-16,0 0-9 15,0 0-5-15,0 0-2 16,0 0 4-16,0 0-20 16,-12 0 16-16,9-4-23 15,3 1 14-15,0-3-1 16,0-2-20-16,0-5 6 15,0 4 13-15,0-5-6 16,3 11 5-16,6-1 5 0,0 2-5 16,-3 2 3-1,-3 0-10-15,0 0-3 0,0 0-7 16,-3 0 20 0,0 0 16-16,0 0 1 0,0 0 7 15,0 6-5-15,0-3-3 16,0 1 0-16,0-2-9 15,0-2 3-15,0 0-7 16,0 0 4-16,0 0-10 16,0 0 4-16,0 0-23 0,0 0-27 15,0 0-61 1</inkml:trace>
  <inkml:trace contextRef="#ctx0" brushRef="#br1" timeOffset="49338.91">15255 12597 7 0,'-7'0'48'16,"7"0"17"-16,0-3-5 0,0-1-28 16,0 4-3-16,0 0-12 15,0 0 7-15,0 0-12 16,0 0-3-16,0 0-4 15,0 0-5-15,0 0 11 16,0 0-11-16,0 0 0 16,0 0-4-16,0 0 6 15,0 7-4-15,0 13 6 16,0 6 1-16,0 1-8 16,0 3 6-16,0-4-3 15,0 1 2-15,0 3-7 0,0-4 10 16,0-3-10-1,0-3 3-15,0-4 2 0,0-3 0 16,0-2-4-16,0-5-6 16,0-2 3-16,0-4 0 15,0 0 5-15,0 0-7 16,0 0 4-16,0 0 0 16,0 0 0-16,0 0 5 15,0 0-4-15,0 0 1 16,0 0-6-16,0 0 1 15,0 0-11-15,0 0 9 16,0-7-4-16,0-3 38 16,0-7-26-16,0-2-3 0,0-11 10 15,-3 0-3 1,0-3 1-16,0 0-8 0,0 6 12 16,-1 4-9-16,-2 4 4 15,3-2-7-15,3 2 8 16,-5 2-1-16,5 0-7 15,0 4 10-15,0 0-10 16,0 0 5-16,0-4-2 16,0 4 4-16,0 3-4 15,0 0-1-15,0 7 1 16,0-1 2-16,0-2 0 16,0 2-5-16,0 1 5 0,0 3-10 15,0-3 8-15,5 3-3 16,-2-3 7-16,3-4-9 15,4 4 4-15,-4-4 1 16,5 3-3-16,0-2 7 16,-2 3-4-16,-2-4 4 15,-1 0-4-15,-1 4 2 16,-2-3 0-16,0 6 2 16,0-4-2-16,-3 4 0 15,4 0 0-15,-4 0-5 16,0 0 0-16,0 0-7 15,3 0 2-15,1 0-10 16,-1 4-5-16,4 5 25 0,2 1-8 16,-1-6 16-1,-2 9-3-15,4 4 0 0,1-4-5 16,-5 4 5-16,5-1-3 16,-8-6 1-16,3 0-6 15,0 0 3-15,-6-7 3 16,3 1-3-16,-3-2 5 15,0 2-5-15,0-4 10 16,0 0-3-16,0 3 3 16,0-3 0-16,0 0 5 15,0 4 0-15,0-1-10 16,0 7-3-16,0-4 8 0,-12-2-7 16,-2 6-1-1,2-7 10-15,1 1-4 16,-2 2 4-16,-1-6-3 0,-3 0-6 15,4 0 1-15,-1 0-4 16,1 0 10-16,7 0-12 16,-5 0 4-16,3 0-4 15,2 0 4-15,0 0-12 16,2 0 15-16,1 0-11 16,0 0 3-16,3 0-14 15,0 0-15-15,0 0-2 16,0 0-29-16,0-4 8 15,0-5-5-15</inkml:trace>
  <inkml:trace contextRef="#ctx0" brushRef="#br1" timeOffset="50172.67">15613 12637 2 0,'0'-7'35'15,"-3"4"3"-15,3-4 2 16,0 4-22-16,0 3-11 15,0-3 26-15,-3 3-13 16,0-4-3-16,0 1-17 0,0 3 2 16,-2 0 13-16,-2 0-17 15,1 0-1-15,-5 0-12 16,2 0 10-16,-6 0-2 16,-2 0 7-16,4 0 5 15,-1 0-3-15,3 7-2 16,2-4-4-16,3 7 6 15,2-7-4-15,1 0 2 16,3 4-13-16,-3-4 8 16,3 4-5-16,0 3 0 15,0-3 3-15,0-1 2 16,0 1-10-16,0-1-8 16,6 1 13-16,1-4-2 0,5 4 17 15,-4-1-8 1,2 1 8-16,-3 0-5 0,3 0 0 15,-4 2-2-15,2 1-1 16,-2 1 1-16,1 2-6 16,-4 0 11-16,2-3-11 15,-5 0 18-15,3-3-7 16,-3-5 4-16,0 5 3 16,0-7 3-16,0 7 2 15,0-4 2-15,0 4 6 16,0-4-13-16,-8-3 7 15,-5 0-12-15,-4 0 2 16,4 0 13-16,-4 0-13 16,3 0-9-16,-2 0 2 0,5 0-3 15,-3 0-11-15,1 0-13 16,4 0-16-16,3 0-12 16,0 0-21-16</inkml:trace>
  <inkml:trace contextRef="#ctx0" brushRef="#br1" timeOffset="50627.73">15685 12601 9 0,'0'0'33'0,"0"0"-23"16,0 0-10-16,0 0 0 0,0 0 8 15,0 6 4-15,0 17 6 16,0 3-8-16,0 4-5 16,0 0-5-1,-6 3 3-15,3 1 2 0,0-4-5 16,0-1 0-16,-1-9 0 15,4-1-3-15,0 2 6 16,0-8-16-16,0 10-4 16,0-13-16-16,0-7 2 15</inkml:trace>
  <inkml:trace contextRef="#ctx0" brushRef="#br1" timeOffset="51010.89">15598 12789 35 0,'0'-3'20'0,"0"0"-18"16,0-1-7-16,0 4 8 0,0-3 2 15,0 3-8-15,0 0 1 16,0 0-13-16,0 0 2 16,0 0 10-16,0 0 8 15,0 0 1-15,9 0-6 16,3 0 2-16,1 0-4 15,3 3 4-15,-4 4-4 16,4-1 0-16,1 1-4 16,-3 0 8-16,-1-4-27 15</inkml:trace>
  <inkml:trace contextRef="#ctx0" brushRef="#br1" timeOffset="51476.26">15598 12789 4 0,'223'33'56'15,"-226"-33"-21"-15,-1 0-22 16,1 0-6-16,0 0 1 16,0 0 2-16,-3 0 10 15,-2 0-8-15,5 0-2 16,-7 0-12-16,2 0 7 15,-1 0-8-15,3 4 6 16,1 2-6-16,-1 1 6 16,6-1-8-16,0 1 2 15,0-4 1-15,0 4-3 16,0-3 0-16,0 2-8 16,0 1 6-16,0-5-8 0,0 2 7 15,0 6-8 1,0-3 2-16,6-4-11 0,5 0 10 15,-2-3 5 1,2 0-25-16</inkml:trace>
  <inkml:trace contextRef="#ctx0" brushRef="#br1" timeOffset="51730.89">15808 12908 27 0,'0'0'43'16,"0"0"-8"-16,0 0 5 15,0 0-7-15,0 0-9 0,0 0-16 16,0 0-6-1,3 0-4-15,-3 0 4 16,0 0-4-16,0 0-3 16,0 4 0-16,0 3 5 0,0-7 0 15,0 0-5 1,0 2 3-16,0 2-3 16,0-1 2-16,3 3-2 0,1 15 10 15,-1-2-12-15,3 5-18 16,3-1 0-16,-2-3 0 15,2 0-16 1,-3-7-21-16</inkml:trace>
  <inkml:trace contextRef="#ctx0" brushRef="#br1" timeOffset="52128.31">15808 12908 7 0,'162'34'22'15,"-162"-21"-4"-15,0 0-3 16,0-9 13-16,0-2 0 16,0 2 4-16,0-4 6 0,0 0-4 15,0 0 2-15,0 0-10 16,0 0-12-16,0 0-11 16,0-6-17-16,0-5 14 15,0 1-3-15,0 1-1 16,-4-5-20-16,4 5-5 15,0-5-5-15,0 4 11 16,0 4-12-16,0-2-7 16,4 2-39-16</inkml:trace>
  <inkml:trace contextRef="#ctx0" brushRef="#br1" timeOffset="52459.55">16104 12786 17 0,'0'16'7'0,"0"4"-2"15,0 3 1 1,0 0 21-16,0 4-27 0,0-7 4 16,0-3-8-16,0-4-1 15,0 0 0-15,0-3-18 16,0 3-6-16</inkml:trace>
  <inkml:trace contextRef="#ctx0" brushRef="#br1" timeOffset="52759">16104 12786 115 0,'-82'82'43'16,"82"-84"-53"-16,0-2-5 16,0 1 35-16,0-1-5 15,0 1-15-15,0 3-13 16,0-3 31-16,13 3-11 15,9 0-2-15,8 0 5 16,7 0-15-16,7-4 8 0,7 4-38 16,0-3-123-16</inkml:trace>
  <inkml:trace contextRef="#ctx0" brushRef="#br1" timeOffset="55889.24">21027 8763 9 0,'0'0'38'16,"0"-2"-15"-16,0 2-5 15,0 0-6-15,0 0 8 16,0 0-2-16,0 0 7 16,0 0-13-16,0 0 1 15,0 0-8-15,0 0-3 16,0 0 1-16,0 0-3 16,0 0 4-16,0 0-8 15,0 0 1-15,0 0-4 16,0 0 2-16,0 0-8 15,0 0 1-15,0 0 12 16,0 2-8-16,0 6 6 0,0-8 17 16,0 3-10-1,0-3-5-15,0 0 10 0,0 0-8 16,-4 3 8-16,1 0-5 16,0-3 2-16,0 0 1 15,-2 0-3-15,5 0 2 16,-3 0-19-16,0 0 12 15,0 0-10-15,3-6 8 16,0 3 21-16,0 3-16 16,0 0-1-16,0-4-4 15,0 4-1-15,0 0-7 16,0-4 5-16,0 4-2 16,0 0 10-16,0 0-8 0,0 0 0 15,0 0-13 1,0 0 8-16,0 0-2 0,3 0-8 15,0 4 22-15,5 6-12 16,-8-3 18-16,0-1-1 16,0 5 6-16,0-9-1 15,0 2 6-15,0 3-13 16,0-7 7-16,-14 0 3 16,3 0-3-16,-5 0 0 15,2 0-7-15,1 0-10 16,2-11 5-16,10-2 0 15,-5-3 5-15,6-1-19 16,0 0 6-16,0-5 3 16,0 1 5-16,6 5-7 0,9 3 0 15,-2 2-1 1,1 9 8-16,3 2-12 0,-10 0 4 16,2 0-4-16,-1 0-13 15,-8 0 12-15,0 0 13 16,0 6 25-16,0 4-10 15,0 6 3-15,0 1-8 16,-3-3 0-16,-8-5 7 16,-3-2 0-16,8-4-12 15,-6 0-5-15,-3 1 4 16,8-4 1-16,-2 0 5 16,4 0-13-16,4 0-9 0,1 0-12 15,0 0 0 1,0-7 24-16,0 1-8 0,0-1 16 15,0-3-13-15,1 4 2 16,10 6-4-16,-4 0-8 16,-7 0 5-16,3 0-3 15,-3 0-2-15,0 0 23 16,0 0 22-16,0 10-13 16,0-4-7-16,-7 4-7 15,1-4 9-15,-2 2-7 16,8-8-3-16,0 0-9 0,0 0 4 15,0 0-4 1,0 0-15-16,0 0-13 0,0 0 5 16,0-4 35-16,0 0-3 15,0 1 6 1,0 3-6-16,-1 0 6 16,1 0 7-16,-3 0 0 0,3 0-10 15,0 0-8-15,0 0 13 16,0 0 3-16,0 0-6 15,0 0 0-15,0 0 1 16,0 0-8-16,0 0 0 16,0 0-3-16,0 0-14 15,0 0-40-15</inkml:trace>
  <inkml:trace contextRef="#ctx0" brushRef="#br1" timeOffset="57559.79">21212 8691 9 0,'0'0'36'0,"0"10"-21"0,0 7-9 16,0 2-2-16,0 1 6 15,0 7-10-15,0-4 5 16,3 0-2-16,0-3-1 16,1-1-2-16,-4-2-2 15,3 4 7-15,-3-5-8 16,0 0 3-16,0-3-2 15,0 1 4-15,0-7-7 16,0-4 3-16,0 0-3 16,0-3 2-16,0 0 6 0,0 0-3 15,0 0 2 1,0 0-4-16,0 0 2 16,0 0-11-16,0 0 10 15,0 0-10-15,0 0-37 0,0-13 41 16,0-4 9-16,-3-6-2 15,-4-10 0-15,1-6-2 16,-2-1 2-16,2 0 0 16,-2 3 0-16,5 4 2 15,3 3 5-15,0 0-4 16,0 4 7-16,0 3-5 16,0 3 10-16,0 4-7 15,0 2 4-15,0 1-8 16,0 0-3-16,0 3 2 15,0-1-3-15,8 5 0 16,-2-3-3-16,5-5 2 16,-5 4 1-16,4 0 1 15,-4 4-6-15,2 2 5 0,-5 1-2 16,0 3 2-16,4 0-5 16,0 0 0-16,-4 0 5 15,1 0-8-15,-1 0 11 16,0 0-8-16,5 9 35 15,-2 5-22-15,4-1 7 16,-4 7-5-16,2-3-8 16,-1-4-2-16,0 1 0 15,-4-5 5-15,-3-3-5 0,3 2 5 16,-3-5 5 0,0-3 15-16,0 3 3 0,0-3 4 15,0 0-5-15,0 0-23 16,0 3 6-16,-6 1-3 15,-8-4 5-15,-7 3-5 16,4 0-4-16,4 4-1 16,-4-3 3-16,6-2-10 15,5 2 0-15,3-4-11 16,-1 3-20-16,1 3-49 16,3 8-55-16</inkml:trace>
  <inkml:trace contextRef="#ctx0" brushRef="#br1" timeOffset="58793.34">21472 8740 45 0,'-8'-3'27'15,"5"0"1"-15,-7 3-3 16,3 0-15-16,-3-3 3 15,-1 3-8-15,-2-4-3 16,-1 4 1-16,0 0 7 16,2 0 0-16,3 0-10 15,0 0 5-15,6 0-5 16,0 0 2-16,0 0-7 16,3 4 8-16,0 5-8 0,0 1 2 15,0 3 1-15,0 4-1 16,0 0 1-16,6-4-3 15,11 0 0-15,-4-6-15 16,4 0 7-16,-6-7-13 16,-1 0 12-16,-4 0 9 15,2 0 3-15,-5 0 19 16,3 0-4-16,-2-10-1 16,-1-7-12-16,-3 10 10 15,0-3 8-15,0 7-11 16,0 0 3-16,0-4 10 0,0 7-12 15,0 0-8 1,0 0 9-16,0 0-9 0,0 0 0 16,0 0-9-16,0 0 16 15,0 0-14-15,0 0 2 16,0 0 17-16,0 0-12 16,0 4-2-16,0-1-3 15,0 3 10-15,0 2-5 16,0 1 4-16,0 1-6 15,0-7 4-15,0 7-2 16,0 0 0-16,0 7 3 16,0 6-1-16,0 7 1 15,0 3-6-15,0 0 8 16,0 1-5-16,0-4 3 16,0-1-6-16,0-5 6 0,0-5-3 15,0 1 2-15,0-6 1 16,0-8-1-1,0 1 8-15,0-1-5 0,-3-3-1 16,-4 1 1-16,1-4 0 16,-5 0 2-1,1 0-7-15,-10 0 0 0,3-11-14 16,-4-12 7-16,2-3 11 16,3-4 16-16,-2 3-23 15,5-2 3-15,4 3-12 16,4 5 7-16,5 5-4 15,0 2 9-15,0 5-7 16,0 2-3-16,0-3 2 0,11 0-4 16,5 3 2-1,6-3-2-15,0 1 2 0,1 2-15 16,1-3-20-16,0 4-48 16</inkml:trace>
  <inkml:trace contextRef="#ctx0" brushRef="#br1" timeOffset="59433.79">21538 8830 37 0,'-7'0'41'0,"7"0"-26"0,-3 0-5 15,0 0 2-15,0 0 3 16,-3 0-12 0,2 0 4-16,-3 0-2 0,-1 0-2 15,2 0-6-15,3 7 6 16,-4-1-1-16,4 7-2 16,0-2 0-16,0 2 0 15,3 0 5-15,0-3-10 16,0-4 5-16,0 1-10 15,0-3 8-15,0 2-8 16,0-3 5-16,3 1 5 16,6-4-13-16,-5 0 2 15,5 0-3-15,-1 0 28 16,-1 0-8-16,3 0-1 16,-4-13 0-16,4-8-7 15,-4 5-1-15,-6 0 3 0,6-1-2 16,-6 4 4-16,0 3 1 15,0-1-3-15,0 5 15 16,0 6 2-16,0 0-12 16,0 0-10-16,0 0-7 15,0 0 9-15,0 0-4 16,0 0 19-16,0 4-34 16,0 5 2-16,-6 5-11 15,6-8-31-15</inkml:trace>
  <inkml:trace contextRef="#ctx0" brushRef="#br1" timeOffset="61231.17">21783 8876 24 0,'-3'0'38'0,"-3"0"-1"16,1 0-28 0,5 0 8-16,-3 0-7 0,0 0 5 15,3 0-10-15,-3 0 0 16,0 0-2-16,0 0 2 16,-3 0 0-16,-3 0-3 15,0 0 6-15,6 0-8 16,-4 0 7-16,1 0-4 15,6 0 4-15,-3 0-2 16,3 0 0-16,-4 0-3 16,4 0-2-16,0 0 3 15,-4 0-6-15,4 0 8 0,0 0-7 16,-3 0 4 0,0 0 1-16,-2 0-6 15,2 0 3-15,0 0 3 16,-4 0-1-16,1 0-4 0,0 0 7 15,-2 7-5-15,5-4 7 16,0 1-7-16,3-1 0 16,-4-3 0-16,4 3-3 15,0 0 3-15,0 5-2 16,0-2 2-16,0 1-5 16,0-1 5-16,0 1-7 15,0-4 4-15,0-3-4 16,0 3-3-16,0-3-5 15,0 0 0-15,0 0 8 0,0 0-16 16,0 0 8 0,0 0 25-16,0 0-2 0,7 0-8 15,-1 0 7-15,2-6 3 16,-5-4-2-16,0 3-8 16,0 4 5-16,-3-1 0 15,0 4-3-15,4 0 6 16,-4 0-3-16,0 0 2 15,0 0-4-15,0 0-1 16,0 0-2-16,0 0 0 16,0 0 2-16,0 0-2 15,0 0 3-15,0 0-10 16,0 0 2-16,0 0 0 0,0 0 5 16,0 0-3-16,0 0-2 15,0 0 3 1,0 0-3-16,0 0 5 0,0 0-3 15,0 0 6-15,0 0-3 16,0 0 5-16,0 0-3 16,0 0 1-16,0 0-3 15,3 0-3-15,-3 0 3 16,0 0-5-16,0 0 3 16,0 0 2-16,3 0 2 15,0 0-2-15,2 0 5 16,-2 0-2-16,0 4-6 15,1 3 1-15,0-4 2 0,-1 0 0 16,-3 0-3 0,3 1 8-16,-3-4-2 0,3 0 4 15,-3 0-4-15,0 0-3 16,0 0-3-16,0 0-2 16,7 0 5-16,2 0-15 15,3 0 18-15,3 0-11 16,5 0 13-16,4 0 0 15,3-13-2-15,1-4-1 16,-6 0-12-16,3-2 3 16,-3 2 4-16,-1-3 1 15,-1 0-3-15,-5 0 0 16,-6 1-3-16,-3 2 8 0,2 0 0 16,-5 1 0-1,-3 3 0-15,0 0 0 0,0 2 5 16,0 8-2-16,0-4 7 15,0 7-15-15,0 0 7 16,0 0-7-16,0 0 0 16,0 0-7-16,0 0 4 15,0 0 1-15,0 0-3 16,0 0 2-16,-11 0 13 16,1 0 10-16,-1 0-12 15,-1 7 4-15,4-1-2 16,2 2-2-16,0-6 4 0,3 5-7 15,-4-3 3 1,4 2-6-16,-2 1 6 16,-1-1-3-16,3 4 2 0,-4 1-2 15,4 2 5-15,0-3-2 16,0 3 2-16,-1 0-3 16,0 0 6-16,1 0-1 15,3 4-2-15,0-1 5 16,0 4-5-16,0 0 12 15,0 0-14-15,0 0-1 16,0-4 1-16,7-2-3 16,0-1 2-16,-1 0 0 15,1 0 6-15,2 4-8 16,-1-7 9-16,2 1-9 0,-4-9 5 16,0 5-3-1,5-3-4-15,-2-2 4 16,-3 5-2-16,-1-3 3 0,2 2-15 15,4 1-3-15,-2-4-46 16,1 4-98-16</inkml:trace>
  <inkml:trace contextRef="#ctx0" brushRef="#br1" timeOffset="108109.61">15501 11990 27 0,'0'0'18'16,"0"0"3"-16,0 0-7 15,0 0 6-15,0 0 5 16,0 0 0-16,0 0 3 15,0 0-8-15,0 0 4 16,0 0-7-16,0 0 8 16,0-2-7-16,0 2 5 15,0 0-2-15,0 0-3 0,0 0-3 16,0 0-2-16,0 0 4 16,0 0-6-16,0 0 5 15,0 0-10-15,0 0 8 16,0 0-12-16,0 0 3 15,0 0-3 1,0 0 0-16,0 0 4 0,0 0-2 16,0 0 5-16,0 0-4 15,0 0 8-15,0 0-10 16,0 0 5-16,0 0-7 16,0 0 3-16,0 0-3 15,0 0-1-15,0 0 5 16,0 0-5-16,0 0 5 15,0 0-3-15,0 0 6 0,0 0-3 16,0 0 5-16,0 0-4 16,0 0-1-1,0-4 1-15,0 4-5 0,0 0 3 16,0 0-6-16,0 0 4 16,0 0-3-16,0 0 1 15,0 0 0-15,0 0-1 16,0 0 1-16,0 0 0 15,0 0 2-15,0 0-4 16,0 0 4-16,0 0-3 16,0 0 5-16,0 0-4 15,0 0 0-15,0 0 0 16,0 0 0-16,0 0 0 16,0-3 0-16,0 3 0 15,0 0 0-15,0 0 3 0,0 0-6 16,0 0 6-1,0 0-3-15,0-4 1 0,0-2 1 16,0-4-4-16,-3 0 4 16,0-4-8-16,0 5 9 15,3-5-6-15,0-2 0 16,0-4-2-16,0 0 0 16,0-3 2-16,0 0-1 15,0-1 2-15,0-8-5 16,0-2 4-16,0 1-4 15,3 0 7-15,3 6-1 0,-2 1 1 16,-1-3-4 0,1 5 3-16,-1 1 1 0,-3 6 0 15,4 1 1-15,-1-1-4 16,0 4 5 0,0 0-5-16,-3 0 4 0,3-1-1 15,-3-2 0-15,5 2 0 16,-2-2 0-16,-3-4 2 15,3 3-5-15,-3 4 6 16,3-4-5-16,-3 4 5 16,4 0-4-16,-4 0 1 15,3-4 0-15,-3 1 0 0,3-1 1 16,-3-3-4 0,0 0 5-16,5 0-4 0,-2 1 4 15,0-4-5-15,0-1 4 16,-3 4-2-16,3-3 1 15,-3 7 0 1,3 2-2-16,2 5 4 0,-5-5-4 16,3-2 4-16,0-1-6 15,-3 0 8-15,3-2-8 16,-3-2 6-16,4 2-4 16,1-4 2-16,-2-1 0 15,-3 8-1-15,3-1 2 16,-3 4-2-16,0 0 2 15,0-4-2-15,3-6 2 16,-3 0-2-16,3 7-4 0,-3-1 2 16,0 7 3-1,3 0 1-15,-3-4-4 16,3-2 6-16,0 3-6 0,-3 0 6 16,4 2-4-16,-4-2 1 15,3 3 0-15,-3-3 0 16,3 3 1-16,-3 1-1 15,3-2 2-15,-3 5-5 16,0-4 6-16,3-1-6 16,-3-2 4-16,7 7-1 0,-4-1 0 15,-3 1 0 1,3 2 0-16,-3 1 2 16,0 0-4-16,0 3 4 0,0-7-4 15,0 3 5 1,0 2-4-16,0-5 1 0,0 1 0 15,1 2 0-15,-1-6 0 16,0 3-2-16,5 1 4 16,-5 3-5-16,0-7 4 15,3 3-4-15,-3-3 5 16,3 0-2-16,-3 3 0 16,0 4 0-16,0 0 0 15,3-4 1-15,-3 3-4 0,0-2 6 16,0-1-6-1,0 5 6-15,0-6-4 16,0 8 2-16,0 0-1 0,0-3 0 16,0 3 0-16,0 0-1 15,0 0 4-15,0 0-6 16,0 0 6-16,0 0-5 16,0-3 4-16,0 3-4 15,0 0 2-15,0-7 0 16,0 1-1-16,0-1 2 15,0-3-4-15,3 1 3 16,4-2-9-16,-4 5 7 16,0-4-5-16,3-1 6 15,-6 5-1-15,0-1 0 0,0 7 4 16,0-2-4-16,0 2 6 16,0 0-8-16,0 0 8 15,0 0-8-15,0 0 8 16,2 0-6-16,-2 0 2 15,0 0 0 1,0 0-2-16,0 0 4 0,0 0-8 16,0 0 5-16,0 0-7 15,0 0 8-15,0 0-3 16,0 0-1-16,0 0 2 16,0 0-2-16,0 0 0 15,0 0 2-15,0 0 6 16,0 0-8-16,0 2 4 15,0 2-5-15,0-1 12 16,0-3 3-16,0 0-8 16,-2 0-2-16,-7 4 2 15,6-2 1-15,-4 2-6 0,1 0 6 16,3-1-6-16,-5 0 6 16,7 0-3-16,-2 1 0 15,-7-1 0-15,7-3 0 16,3 0 0-16,-3 0 0 15,0 0 2-15,0 0-4 16,3 0 6-16,0 0-6 16,0 0 4-16,0 0-2 15,0 0 0-15,0 0 0 16,0 0-2-16,0 0 6 16,0 0-10-16,0 0 8 15,0 0-4-15,-4 3 2 0,4 0-5 16,-3 1 3-16,3-4-2 15,-3 4 0-15,3-4 6 16,0 0-8-16,0 0 6 16,0 0-5-16,0 0 5 15,0 0-4-15,0 0-1 16,0 0-2-16,0 0 3 16,0 0 6-16,0 0-4 15,0 0 6-15,0 0-6 16,0 0 6-16,0 0-6 15,0 0 6-15,0 0-4 16,0 0 3-16,0 0-6 0,-3 0-1 16,3 0 12-1,-3 0-6-15,0 0 0 0,0 0-4 16,0 2 6-16,-2 2-8 16,5-1 6-16,0-3-4 15,0 0 2-15,0 0 2 16,0 0-4-16,0 0 4 15,0 0-6-15,0 0 4 16,0 0-10-16,0 0 0 16,0 0-4-16,0 0-6 15,0-3 3-15,0-1-3 16,0 2 18-16,0 2 4 0,0 0 10 16,0-4-10-16,0 4 4 15,0 0-6-15,0 0 7 16,0-4-3-16,0 4 0 15,0-3 1-15,0 0-8 16,0-4 8-16,0-2-5 16,0-5 6-16,0 1-6 15,5 3 2-15,1 0-4 16,0 7 2-16,0-4 0 16,1 1-2-16,-1-1 2 15,0 1-4-15,4-1 4 16,-6 0-5-16,-4 0 8 15,5 4-8-15,-2-3 7 16,0-2-4-16,10 8 4 16,-13 0 1-16,0-2-6 0,0 2 8 15,3 0-5-15,-3 0 10 16,0 0-7-16,0 0 5 16,0 0-4-16,0 0 2 15,0 0-6-15,0 0 0 16,0 0 0-16,0 0-6 15,0 0 8-15,0 0-8 16,0 0 6-16,0 0-6 16,0 0 4-16,0 0-1 15,0 0 3-15,0 0 3 16,0 0-6-16,0 0 6 0,0 0-6 16,0 0 8-1,0 0-5-15,0 0 4 16,0 0-4-16,0 0 2 0,0 0 0 15,0 0-4-15,0 0 4 16,0 0-6-16,0 0 2 16,3 0-9-16,-3 0 11 15,0 0-8-15,6 2 1 16,-4 6-1-16,1-5 3 16,4 3 10-16,-1 8 1 15,1-1-2-15,3 0-6 0,1 0 9 16,-5-6-5-1,4 3 2-15,-2-4-8 16,-2 1 8-16,3 3-4 0,-1 0-4 16,-2 3 12-16,1-2-6 15,1-2 1-15,-5-9-6 16,0 4 6 0,0-2-3-16,0-2 0 0,0 0-3 15,-3 0 3-15,0 0 3 16,0 0-3-16,0 0 6 15,0 0-6-15,0 0 8 16,0 0-6-16,0 0 4 16,0 0-4-16,0 0 2 15,0 0-2-15,0 0 0 16,0 0 1-16,0 0-6 0,0 0 6 16,0 0-6-16,0 0 6 15,0 0-6-15,0 0 3 16,0 0-2-16,0 0-6 15,0 0-27-15,7 4-62 16,-7 0-104-16</inkml:trace>
  <inkml:trace contextRef="#ctx0" brushRef="#br1" timeOffset="136479.68">14987 9748 29 0,'-3'-3'51'0,"0"-1"-18"16,3 1 4-16,0 0-12 15,0 3 0-15,0-4 7 16,-3 1 1-16,3 3-7 16,0 0-7-16,-3 0 1 15,3 0-2-15,0-4 8 0,0 4-2 16,-3-2 0-1,3 2-14-15,0 0 3 16,-6 0-5-16,6 0-2 16,0 0 1-16,0 0-2 0,0 0 3 15,0 0-7-15,0 0 6 16,0 0-14-16,0 0 11 16,0 0-11-16,0 0 5 15,0 0-3-15,0 0-1 16,0 2 4-16,0 2-9 15,0 6 7-15,0 0 16 16,0 6-12-16,0 4 3 16,0-3 3-16,0-7-8 15,6-4 4-15,-3-2 1 16,0-1-4-16,0 3 2 16,0 5-2-16,0 2 2 0,0-3-2 15,-3 0 2 1,3-3-2-16,2-5 1 0,-5 2-2 15,3-1 2-15,-3 3 2 16,0 5-4-16,3-8 2 16,0 4-4-16,-3-4 8 15,3 4-10-15,-3-4 6 16,0-3 0-16,0 4-3 0,0-4 3 16,0 0-6-1,0 0 2-15,0 0-9 16,0 0-1-16,0 0 4 15,0 0 0-15,0-4 18 0,6 1-12 16,-6-4-2-16,3-6 4 16,1-4 0-16,4 4-3 15,5-4 3 1,4-2-13-16,0-8 13 0,-4 7-9 16,4-3 9-16,-3 10-6 15,-4-4 8-15,-1 4 0 16,5 0 0-16,-7 3 2 15,4 6-4-15,-2-2 4 16,-3 6-7-16,5-3 10 0,-2-1-7 16,-3 4 4-1,-3-3-2-15,-2 3-2 16,-1 0 2-16,5-7-5 16,-2 7 10-16,3-3-12 0,4-1 14 15,3 2-10-15,-9 2 3 16,4 0-2-16,-5 0-5 15,-3 0-13-15,0 0-48 16,3 0-93-16</inkml:trace>
  <inkml:trace contextRef="#ctx0" brushRef="#br1" timeOffset="137781.46">15034 10159 4 0,'0'0'18'0,"0"0"7"15,0 0 13-15,0 0 5 16,0 0-16-16,0 0-4 16,0 0-11-16,0 3-4 15,0-3-6-15,-6 3-4 16,-2 4 2-16,-2 6-5 15,-2 4 7-15,1-1-7 16,2-3 8-16,3 0-3 16,-6 1 0-16,9-1 0 15,-5-2 0-15,8-5 2 0,0-6-7 16,0 3 8 0,0 1-11-16,0-4 3 0,0 2-7 15,0 2 2 1,0 0 2-16,0-1-2 0,0 3 0 15,0-2-2-15,8-1 14 16,7 3-9-16,-3 2 12 16,2-2-5-16,-2 1 5 15,1-1-3-15,-5 1 3 16,-2-1-5-16,-3-2 0 16,-3-1 0-16,0 0 3 15,0 0 4-15,0 1 13 16,0-4 0-16,0 4-5 0,0-4 5 15,0 2-8-15,0-2-10 16,-3 4-2 0,-11-1 0-16,-2-3 3 0,2 4-15 15,-1-2-43 1,-9 6-17-16,7-2 3 0</inkml:trace>
  <inkml:trace contextRef="#ctx0" brushRef="#br1" timeOffset="138331.6">15125 10185 7 0,'-7'17'22'0,"0"3"-4"15,1 0 7-15,-2-1-7 0,2 4 5 16,-1 1-13 0,4 3-5-16,0-1 2 15,3 1-9-15,0-1 4 16,0-3-7-16,0 0 5 0,0-3-12 16,0-4 4-1,0 1-14-15,0-4-6 0,0-6-23 16</inkml:trace>
  <inkml:trace contextRef="#ctx0" brushRef="#br1" timeOffset="138728.4">14987 10229 35 0,'0'-4'5'0,"0"4"-5"16,0 0 0-16,0 0-3 0,0 0-5 15,0 0 6 1,0 0 8-16,0 0-10 0,3 0 10 16,11 0-8-1,1 0 6-15,3 0-6 0,5 0 4 16,-5 0-10-16,1 0-14 15,2 0 15-15</inkml:trace>
  <inkml:trace contextRef="#ctx0" brushRef="#br1" timeOffset="139366.29">15226 10261 47 0,'-12'0'13'0,"-6"0"-3"16,4 0 20-16,-3 0-27 15,1 0 12-15,-4 10-3 16,2 14 8-1,4-1 3-15,8 0-21 0,-1-6 1 16,7-8-13-16,0 4 7 16,0-5-9-16,0 1-8 15,0-5-8-15,0-2 18 16,13-2 3-16,4 0-9 16,4 0 39-16,-4 0-25 15,1-15 4-15,-6 1 2 0,2-2 2 16,-8-1-6-16,0 11 8 15,-6-2 7-15,0 8 20 16,0 0 0 0,0 0 1-16,0 0 0 15,0 0-12-15,0 0-1 0,0 0-23 16,0 0 4-16,0 0-13 16,0 0 2-16,0 4 10 15,0 0-10-15,0-4-3 16,0 0-16-16,3 2 2 15,0 2 10-15,1-1-13 16,4 3-35-16,-2-2-6 16,4 0-2-16</inkml:trace>
  <inkml:trace contextRef="#ctx0" brushRef="#br1" timeOffset="139852.37">15365 10358 7 0,'0'26'40'0,"0"1"-27"16,0-5-3-16,0-5-2 15,0-3-3-15,0-11 7 16,0-3 63-16,0 0-20 15,0 0-16-15,0 0-14 16,0 0-6-16,0-3-22 16,-12-18 17-16,6-5-5 15,3 6-18-15,0 3 18 16,-2 11-9-16,5 3 7 16,0 3-9-16,0 0 4 0,-3 0-18 15,3 0-12 1,0 0-24-16,0 0 6 0,0 0 46 15,11 0-38-15,5-4-84 16</inkml:trace>
  <inkml:trace contextRef="#ctx0" brushRef="#br1" timeOffset="140334.78">15539 10102 12 0,'-11'27'50'0,"5"-4"-24"15,-1 1-6-15,4 2-8 16,3 1 6-16,0 2 4 16,0 4 3-16,-4-3 0 15,4-3-25-15,0-4 0 16,0-4 0-16,0 2 2 16,0-5-4-16,0 0 2 15,0 5-35 1,0-15-5-16,0-3-40 0</inkml:trace>
  <inkml:trace contextRef="#ctx0" brushRef="#br1" timeOffset="140733.62">15415 10208 22 0,'-3'-3'-20'15,"3"0"18"-15,0 0 4 16,0-1 25-16,0 0-16 16,0 4-9-16,0 0 13 15,6 0 13-15,10 0-10 16,4 0-3-16,1 0-15 16,-1 0 7-16,0 0-7 15,1 0 10-15,-2 0-12 16,6 0 2-16,-4 0-15 0,1 0-23 15</inkml:trace>
  <inkml:trace contextRef="#ctx0" brushRef="#br1" timeOffset="144719.26">20971 8154 9 0,'0'-4'15'0,"0"4"-10"16,0 0 16-16,0-2 1 15,0 2 5-15,0 0 2 16,0 0-4-16,0 0 0 15,0 0-1-15,0 0 15 16,0 0-10-16,0 0 4 16,0 0-10-16,0 0-1 15,0 0-4-15,0-4-5 16,0 4 4-16,0-3-5 16,0 3 2-16,0 0-6 15,0 0 5-15,0 0-5 16,0 0 0-16,0 0-5 15,0 0 1-15,0 0 0 0,0 0-1 16,0 0 1 0,0 0-6-16,0 0 4 0,0 0-9 15,0 0 7-15,0 0-4 16,0 0 4-16,0 0-4 16,0 0 1-16,0 0-1 15,0 0-4-15,0 0 8 16,0 0-7-16,0 3 9 15,0-3 1-15,0 4-3 16,0-4 0-16,0 0-2 16,0 2 2-16,0 6 0 15,0 1 4-15,0 1-4 0,0 1 4 16,0 2-8-16,0 0 10 16,0 3-6-16,-6 1 0 15,3 0 0-15,0-4 0 16,0 4 2-16,0-4-4 15,-1 3 4-15,1-6-6 16,0 0 8-16,3 3-6 16,-3-3 4-16,-2 0-4 15,5 0 2-15,0-6-2 16,-1 2 0-16,1 4 2 16,0-3-2-16,-3 6 4 15,3-3-8-15,0 3 8 16,0-3-4-16,0 0 2 15,-3-3-1-15,3 2-1 0,0 2 2 16,0-5-2-16,0 4 4 16,0-3-6-16,0-1 6 15,0 1-4-15,0-3 4 16,0 2-4-16,0-3 2 16,0 1 0-16,0-2-2 15,0 2 2 1,0-4-4-16,0 0 4 0,0 0-8 15,-4 0 2-15,4 0-6 16,0 0 8-16,0 0-2 0,0 0-1 16,0 0 1-1,0 0 1-15,0 0 3 16,0 0-4-16,0 0 2 0,0 0-3 16,0 0 5-16,0 0-5 15,0 0 7-15,0 0-4 16,0 0-3-16,0 0-6 15,0 0 6-15,0 4 9 16,0-1-6-16,0 0 10 16,0 0-8-16,0 1 4 15,0-4-2-15,0 0 3 16,0 0 1-16,0 0-4 16,0 0 7-16,0 0-5 15,0 0 3-15,0 0-5 0,0 0 4 16,0 0-6-1,0 0 2-15,0 0 2 16,0 0-2-16,0 0 7 16,0 0-7-16,0 0 4 15,0 0-6-15,0 0 4 0,0 0-6 16,0 0 4-16,0 0-2 16,0 0-1-1,0 0 6-15,0 0-10 0,0 0 11 16,0 0-8-16,0 0 11 15,0 0-12-15,0 0 5 16,0 0-7-16,0 0 5 16,0 0-2-16,0 0-3 15,0 0 5-15,0 0-3 0,0 0 7 16,0 0-4 0,0 0 7-16,0 0-3 0,0 0-2 15,0 0 0-15,0 0-7 16,0 0-2-16,0 0-17 15,0 0-19-15,0 0-41 16</inkml:trace>
  <inkml:trace contextRef="#ctx0" brushRef="#br1" timeOffset="146137.07">20828 8294 22 0,'-3'2'7'16,"0"2"16"-16,3-1-18 15,0-3 4-15,-3 0 5 16,3 0 6-16,0 0 3 16,0 0-6-16,0 0 3 15,0 0-15-15,0 0 5 16,0 0-2-16,0-3-3 0,0-1-3 15,0 2 18-15,0-2-15 16,0 1-3-16,0 3 8 16,0-4-3-16,0-2 8 15,0-4-11-15,0-1 1 16,3-2-5-16,3 4 0 16,1 2-2-16,-1 0-1 15,8 1 3-15,0-5-2 16,1 2 2-16,0 3-2 15,-2-5 2-15,3 5-3 16,-9-1 3-16,4 4-2 16,-4 0-1-16,-1-1 6 15,0 4-8-15,2-4 7 16,-2-2-4-16,4-1 4 16,1-2-6-16,-2 2 4 15,5 0-3-15,-7 1 1 0,4 3-1 16,-8-1 1-16,0 0 4 15,0 4-6-15,-3 0 6 16,0 0-2-16,0 0 2 16,0 0-2-16,0 0 3 15,0 0-6-15,0 0 3 16,0 0 5-16,3 0-5 16,-3 0 5-16,0 0-3 15,0 0 8-15,0 0-3 16,0 0 5-16,0 0-9 15,0 4-3-15,0-4 2 0,0 4-12 16,0-1 9 0,0 0-5-16,0 0 12 0,0 1-9 15,8 6 12-15,-5 3 1 16,0 4-6-16,0-1-1 16,-3 0 1-16,0 1 2 15,7-4-9-15,-2-3 7 16,-2-3-5-16,3-1 7 0,4-2-8 15,-10-1 2 1,3 1-3-16,-3-4-6 0,0 2-5 16,0 6-34-1,0-2-71-15</inkml:trace>
  <inkml:trace contextRef="#ctx0" brushRef="#br1" timeOffset="147515.4">20698 7492 17 0,'-3'0'25'15,"0"0"-12"-15,3 0 32 16,0 0 30-16,0 0-35 16,0 0-18-16,0 0-10 15,0 0 4-15,0 0-1 16,0 0-13-16,0 0-4 16,0 3-13-16,0 11 20 15,0-1 9-15,0 6-7 16,0 8-7-16,12-1 3 0,-6 1 0 15,4-7-6 1,3-4 7-16,-10-3-5 0,6-6 2 16,-3-1-2-1,-3-2 2-15,0-4-2 0,-3 3 1 16,0-3 0-16,0 0-3 16,0 0 3-16,0 0-7 15,0 0 4-15,0 0-1 16,0 0 1-16,0 0-10 15,0 0 0-15,0 0-4 16,0 0 3-16,0 0 6 0,0 0 1 16,4-3 24-1,2-1-10-15,5-2 3 16,2-11-10-16,4 1 7 0,0 2-7 16,-4-1 5-16,1 4-7 15,-5-5 2-15,5-1 0 16,1 0-5-16,-3 4 7 15,-2 3-4-15,2-3 4 16,-2 4-2-16,-4 1 0 16,-3 5 0-16,3 0 0 15,-2 0-2-15,-1-1 2 16,0 1 2-16,0 0-4 16,0-1 4-16,3-3-7 15,-4 1 8-15,1 3-6 0,-3 3 3 16,0 0 0-1,0 0-2-15,0 0 0 16,0 0-8-16,0 0 0 0,3 0-22 16,-3 0 5-16,0 0-18 15,7 0-23-15</inkml:trace>
  <inkml:trace contextRef="#ctx0" brushRef="#br1" timeOffset="149572.89">21014 7654 29 0,'-5'0'43'16,"5"-3"-20"-16,0 3-13 15,0 0-10-15,0 0 10 16,-3 0-2-16,3 0 4 16,0 0-9-16,0 0-3 15,0 0 2-15,0 0-7 16,0 0 5-16,0 0-2 15,0 0 2-15,0 0 0 16,0 0 2-16,0 0 3 16,0 0 0-16,0 0 0 15,0 0 0-15,0 0 0 0,0 0-10 16,0 0 3-16,0 0-3 16,0 0-5-16,0 0 5 15,0 0-3-15,0 0 11 16,0 3 2-16,0 3-3 15,0-2-2-15,0-1 0 16,0-3-7-16,0 0-3 16,0 0 0-16,3 0-3 15,5 0-4-15,-5 0 5 16,-3 0 26-16,3 0-9 16,1 0 0-16,-1 0 4 0,-3 0-5 15,3-3-4 1,-3-1 0-16,0 1 0 15,3 3-3-15,-3-3 2 16,5 0-3-16,1-4-1 16,-3 7-2-16,5-3 7 0,-8-1-5 15,0 4 5-15,0-3 0 16,0 3 0-16,0-4 0 16,3 2-3-16,-3 2 8 15,0-4-7-15,0 1 7 16,0 3-5-16,0-4 7 0,0 4-4 15,0 0 7 1,0 0 0-16,0-2 2 16,0 2-7-16,0 0-5 0,0 0 8 15,0 0-1-15,0-4 11 16,0 4-6 0,0 0 3-16,0 0-3 15,0 0-2-15,0 0-2 0,0 0-6 16,0 0-2-16,0 0 7 15,0 0 10-15,0 0-10 16,-3 0-4-16,-2 0-1 16,-1 0 5-16,0 0-7 15,1 0 5-15,-1 0-2 16,-1 0 4-16,4 0-3 16,0 0-6-16,0 0 7 15,-2 0-8-15,5 0 6 16,-3 0-3-16,3 0 2 15,0 0 0-15,0 0-4 16,0 0 4-16,0 0-4 0,0 0 4 16,0 0-6-16,0 0 6 15,0 0-4-15,0 0-1 16,0 0 1-16,0 0 0 16,0 0 2-16,0 0-3 15,-3 4 8-15,0 5-10 16,0-3 10-16,-5 1-5 15,5 0 2-15,0 0-2 16,-1-1 0-16,4 1 0 16,0-1-2-16,-3 5 2 0,3-9-5 15,0 5 5-15,0-3-4 16,0-4 1-16,0 0-9 16,0 0 3-16,0 0-6 15,0 0 1-15,0 0 4 16,0 0 0-16,0 0 3 15,0 0-11-15,3 0 33 16,7 0-15-16,-2 0 5 16,1 0-2-16,-1 0-1 15,-2-11 0-15,1 5-4 16,-1-1 4-16,-6 1-4 16,8-1 7-16,-8 4-8 15,0-7 8-15,0 7-5 16,0-1 10-16,0 1 0 0,0-1-3 15,0 4 5 1,0 0 0-16,0 0 0 0,0 0-9 16,0 0 1-16,0 0-4 15,0 0 3-15,0 0-6 16,0 0 3-16,0 0 0 16,0 0-7-16,0 0 7 15,0 0-6-15,0 0 6 16,0 0-3-16,0 0 0 15,0 0 3-15,0 4 3 16,0-4-6-16,0 3-4 16,0-3 7-16,0 7-2 15,0 3 9-15,0 6 2 16,0 1 1-16,0 6-10 16,0 1 7-16,0 5-7 0,0 11 9 15,0 0-9-15,6 0 6 16,0-4-5-16,2-9-2 15,-5-4 1-15,-3-7 0 16,0-6 1-16,0-3-1 16,0-4 3-16,3-3-3 15,-3 0 4-15,0 0 6 16,0 0-4-16,0 0 12 16,0 0-2-16,0 0 5 0,0 0-55 15,-17-13 20 1,0-14 14-16,-2 4 0 0,2-3 18 15,3-1-34 1,-4 8 25-16,6 2-9 0,2 4 5 16,7 3-14-16,-2 3 2 15,5 1-9-15,0-1-2 16,0-3-3 0,0 0 4-16,0-3 5 0,5-1 5 15,4 1-1-15,13 0 1 16,-7-1 2-16,2 4 0 15,0-3 5-15,4 7-2 16,-4-1 2-16,-1 1 0 16,-2 2 0-16,-5 4 2 0,1 0-4 15,-4-3 2-15,4-1-5 16,-7 4 2-16,0 0 1 16,-3 0 2-16,3 0-12 15,-3 0-26-15,6 0 1 16,4 0-26-16</inkml:trace>
  <inkml:trace contextRef="#ctx0" brushRef="#br1" timeOffset="150811.19">21259 7664 22 0,'0'0'23'0,"-7"0"-8"15,0 0 10-15,1 0 10 16,-2 0-25-16,2 0 15 0,-1 0-5 16,4 0-12-16,-3 0-1 15,4 0-4-15,2 0-1 16,-6 0-7-16,6 0 5 15,-3 0-10 1,3 3 10-16,0 7-5 0,-3 0 5 16,0 0 0-16,3-3 0 15,-5 2 3-15,2 1-1 16,3 1 3-16,-3-5-2 16,3 1 4-16,0-4-9 15,0 4 7-15,0-4-3 0,0 7 0 16,0-3 3-1,0-1-2-15,0 1-3 16,0-1-3-16,0-2 3 0,0-4-5 16,0 3 10-16,0-3-17 15,0 3 12-15,0 1 3 16,0-4-6-16,6 3 6 16,5-3-8-16,-2 4 5 15,-1-4-10-15,2 0 5 16,1 0 10-16,-2 0 2 15,2 0-4-15,-1 0-6 16,-4 0 8-16,2-11-7 0,-2-2 4 16,-3-3-4-1,-3-1-1-15,0 4-2 0,0-4 15 16,0 7-12-16,0 0 11 16,0 0 4-16,-9 7-6 15,1 0 3-15,2 3-3 16,2 0 0-16,1 0-7 15,-4 0 7-15,7 0-4 16,-7 0 11-16,7 0-14 16,0 0 0-16,0 0-6 15,0 0-7-15,0 0 8 16,0 0-2-16,0 0 0 16,0 0-23-16,0 0-19 0,0 0-52 15</inkml:trace>
  <inkml:trace contextRef="#ctx0" brushRef="#br1" timeOffset="152181.98">21447 7783 37 0,'-3'-3'35'0,"-1"0"8"16,1-1-20-16,0 4-6 15,-5-3-14-15,2-1 12 16,0-2-5-16,-4 3-13 16,-4-1 13-16,3 1-7 15,2 3-1-15,0 0 8 16,6 0-3-16,-3 0-7 15,3 0 0-15,3 0 5 0,-3 0-2 16,0 0-1-16,3 0-4 16,-3 0 2-16,3 0-3 15,-4 10 6-15,-2 0-3 16,3 0-3-16,0 0 6 16,3 3-6-16,-3-3 6 15,3 0-8-15,0-3 5 16,0-1-5-16,0-2 0 15,0-1-2-15,0-3-8 16,0 0 2-16,0 0-19 16,0 0 17-16,0 0 5 0,0 0-8 15,0 0 36 1,0 0-11-16,6-13 1 16,7-4-6-16,-4 0 1 0,3 4-3 15,-9 3 0-15,-1 3-5 16,2 1 12-16,-4 3-4 15,3 3 12-15,-3 0-3 16,0 0 3-16,0 0-7 16,0 0-6-16,0 0-2 15,0 0-5-15,0 0 3 16,0 0-8-16,0 0 10 16,0 0-5-16,3 0 10 15,0 3 2-15,5 0-2 16,-5 0-2-16,3 1-3 15,0-4 2-15,-4 3-4 0,4-3 2 16,1 4-3-16,-1-4 6 16,-3 3-8-16,2-3 2 15,-2 0-2-15,3 0-2 16,1 0 7-16,3 0-3 16,0 0 11-16,1 0-8 15,2 0 2-15,1 0-4 16,3 0 9-16,-4-10-12 15,5-7 5-15,-3 1-2 16,5-4 2-16,-3 0 0 16,1-7-5-16,-2 8 2 0,1-2-2 15,-6-2 8-15,-2 7-6 16,-6-4 6 0,1 3-3-16,-4 4 2 15,0 3 1-15,0 1 2 0,0 5 2 16,0-3-9-16,0 5 4 15,0 2-9-15,0 0-3 16,0 0-3-16,-10 0-2 16,7 0 0-16,0 0 10 15,-5 0 8-15,5 0 2 16,-4 0 0-16,4 0-8 16,-1 0 6-16,1 6-6 15,-4 1 6-15,1 6-3 0,-2-3 5 16,2 7 0-1,-1-8 2-15,4 4-2 16,0 1 0-16,-2 3 5 16,-1 2-7-16,0-2 7 0,3 2-8 15,-2-6 6-15,-1 4-6 16,6 0 3-16,-3-4 0 16,3 0-3-16,0 4 8 15,0 3-5-15,0 3 3 16,0 4-11-16,0-4 27 15,0 0-24-15,0-3 7 16,0-4-2-16,3-3-2 16,8 1 1-16,-5 2-5 15,6-2 2-15,0 2-2 0,-3-9 2 16,-1-4-8 0,1 1 7-16,2-4-9 0,-1 0-35 15,7 0-95-15</inkml:trace>
  <inkml:trace contextRef="#ctx0" brushRef="#br1" timeOffset="155074.87">21467 7853 9 0,'0'0'10'0,"0"0"4"15,0 0-7-15,0 0 5 16,0-4 3-16,0 4 6 15,0 0-9-15,0-3 3 16,0 0 3-16,0 0-1 0,0-1 3 16,0 1-15-1,0 0 13-15,0 3-11 0,0-4-5 16,0 4 1-16,0-3 2 16,0 3-5-16,-3 0-8 15,3-4 1-15,0 4-3 16,0-2 10-16,0-2 0 15,0 1 10-15,-3-1-12 16,-1 1 2-16,1-4 7 16,0 7-5-16,-1-3 1 15,1 0-1-15,-1 0 1 16,1-4-3-16,-3 4 2 16,1 3-2-16,5-4 3 15,-3 4-6-15,3 0 6 16,0 0-3-16,0 0 0 0,0 0 2 15,0 0-4 1,-3 0 4-16,3 0-2 0,0 0 5 16,0 0-2-16,0 0 9 15,0 0-5-15,-3 0-2 16,0 0-3-16,-4 0-2 16,2 0 2-16,-1 0-9 15,-3 0 5-15,1 0-5 16,2 0 16-16,-3 0-9 15,6 0 0-15,-6 0 0 0,6 0-2 16,3 0 4 0,-3 0-7-16,3 0 5 15,0 0-7-15,-3 0 7 0,0 0-5 16,3 0 5-16,-4 4-2 16,1 2 2-16,3-2 2 15,-3-1-4-15,3 0 7 16,0 0-8-16,0 1 6 15,0-4-6-15,0 0 3 16,0 0-2-16,0 3 2 16,0 0-2-16,0 1 2 15,0-1 0-15,0 1-3 16,0-4 8-16,0 0-7 16,0 0 4-16,0 2-4 15,0 2 2-15,0 3-3 16,0-4 1-16,0 0 2 0,0-3-5 15,0 4 5 1,0-4-3-16,0 3 6 16,0-3-6-16,0 0 3 0,0 0-2 15,0 3 2-15,0 0 2 16,0 1-4-16,0 2 4 16,0-2-7-16,0-1 8 15,0 1-11-15,3-2 8 16,0 2-2-16,4-4 2 15,-4 3-2-15,0-3-1 16,0 0 1-16,3 0-6 16,-3 0 8-16,0 0-5 0,-3 0 5 15,2 0 3-15,2 0-1 16,-1 0 1-16,0 0-3 16,3 0 0-16,-1 0 0 15,1 0 2-15,3-3-4 16,-4-10 2-16,5-1-3 15,-4 1 6-15,-3 0-6 16,2 0 1-16,-2 3 4 16,0 3-2-16,0 1 5 15,-3 2-5-15,0 1 8 16,0 0-6-16,0-1 3 16,0 1-8-16,0-1 6 15,0 4-3-15,0 0 0 16,0-3 0-16,0 3 0 15,0 0 0-15,0 0-3 16,0 0 6-16,0 0-6 0,0 0 6 16,0 0-6-1,0 0 6-15,0 0-3 0,0 0 0 16,0 0 5-16,0 0-8 16,0 0 6-16,0 0-3 15,0 0 5-15,0 0-5 16,0 0 5-16,0 0 0 15,0 0 4-15,0 0-2 0,0 0-2 16,0 0 0 0,0 0-10-16,0 0 8 0,0 0-8 15,0 0 7-15,0 0-4 16,0 0 2-16,0 0 9 16,0 0-1-16,4 0-5 15,-4 3-3-15,0 1 1 16,0-1 4-16,0 7 0 15,0-3-3-15,0 3 3 16,0 3-7-16,0-7 4 16,0 5 0-16,3-5-2 15,-3 1 3-15,0-1-6 0,4 2 8 16,-1-2-7 0,-3 1 6-16,7-1-8 15,-4-3 6-15,-3 1-4 0,8 2-1 16,-8-2 6-16,3-1-6 15,0 0 6-15,-3-3-6 16,0 3 6 0,3-3-8-16,0 4 5 0,1-1 0 15,-1-3-5-15,0 3 1 16,0-3-5-16,5 4 1 16,-5-4-9-16,5 0-2 15,1 3-31-15,4-3-30 16</inkml:trace>
  <inkml:trace contextRef="#ctx0" brushRef="#br2" timeOffset="177970.03">15802 10136 4 0,'0'0'29'16,"0"0"0"-16,0 0 2 16,0 0 6-16,0 0 1 15,0 0-1-15,0 0-5 16,0 0-8-16,0 0 6 15,0 0-4-15,0 0 10 16,0 0-8-16,0 0 9 16,0 0-13-16,0 0 0 15,0 0-4-15,0 0-5 0,0 0 1 16,0 0-4 0,0 0 1-16,0 0-4 0,0 0 7 15,0 0-10 1,0 0 4-16,0 0-6 0,0 0 3 15,0 0-4-15,0 0-2 16,0 0 2-16,0 0-3 16,0 0 3-16,0 0-4 15,0 0 3-15,0 0-4 16,0 0 4-16,0 0-3 16,0 0 1-16,0 0 1 15,0-14-2-15,0-6 2 0,0-6-5 16,3-1 6-1,3 4-5-15,4 7 3 0,5-5-2 16,-2-2 2-16,3 4 0 16,-4-8-1-16,-4 7 1 15,2 1-3-15,-4 2 4 16,5 10-4-16,0-3 5 16,-5-3-4-16,-3 3 4 15,1 0-2-15,2 3 0 16,-3-6 0-16,5 7-2 15,-5-5 4-15,0 5-4 16,0 3 4-16,-3-4-4 16,11 4 4-16,-11-4-4 15,0 4 4-15,3-4-2 16,-3 4-2-16,0-7 4 16,0 0-4-16,4 3 4 15,-1-3-4-15,0 4 4 16,-3-1-4-16,5 1 4 0,-5-5-2 15,3 2 0-15,6-1 0 16,-6 0 0-16,1 0 0 16,-1-4-2-16,3 1 4 15,-3 3-4-15,3-3 4 16,-3 3-2-16,1-3 0 16,2 3 0-16,0-3 0 15,-3 0 1-15,-3 6-1 0,3-3 4 16,-3 3-5-1,0-3 2-15,0-6-2 0,0-1 2 16,0-3-2-16,4 0 0 16,-4 4 2-16,0 3 0 15,0 2 0-15,3 2-3 16,-3-1 4-16,3-3-3 16,-3-4 2-16,0 7-2 15,3 0 1-15,-3-3 0 16,9-4 0-16,-6 1 1 15,-3-1-3-15,2-6 5 16,-2 6-5-16,0-6 4 16,4 0-4-16,-1 3 3 15,0 4-2-15,-3 5 1 0,3 2 1 16,-3-1-2-16,3 0 2 16,-3-3-2-1,5 2 2-15,-5 2-3 0,3-1 4 16,-3 3-3-16,0-3 1 15,3-3 0-15,-3 0-1 16,3-4 2-16,3 4-2 16,-6 3 3-16,2 3-4 15,-2 1 3-15,3-4-2 16,0-3 2-16,-3 2-2 16,3-2 1-16,-3 0 0 15,7 3-1-15,-4-3 3 16,0-1-4-16,2 5 4 15,-2-1-4-15,-3 3 3 0,3-3-2 16,0 3 1 0,0-6 0-16,1 3-2 0,3 1 4 15,-4-5-5-15,1 5 6 16,2-5-6-16,2 1 3 16,-2 0 0-16,-3 0 0 15,7-4 0-15,-4 0-2 16,2 4 4-16,0-4-6 15,-2 4 8-15,-3-1-8 16,0 1 8-16,0 3-8 16,1 1 8-16,-1-4-4 0,0-1 0 15,3 5 0 1,0-5 0-16,-3 4 0 16,2 0-2-16,-1 0 4 0,-1-3-4 15,0 3 4-15,0 0-4 16,-3 0 4-16,5 0-2 15,-5 3-2-15,3-2 4 16,0-1-4-16,0 3 4 16,0-3-7-16,5 0 6 15,-2 0-3-15,4-6 2 16,-4-1 0-16,5 4-1 16,-4 3-1-16,-4 0 1 15,1 3 4-15,3 0-6 0,-4 1 4 16,0-1-3-1,0 4 3-15,5-4-3 16,-8 4 3-16,3 3-2 0,0-6 1 16,-3 2-2-1,3 0-2-15,1 2 5 0,-4 2-3 16,3 0 3-16,-3-4-4 16,0 4 5-16,0 0-2 15,0 0 0-15,0 0 0 16,0 0-2-16,0 0 2 15,0 0-2-15,0 0 2 16,0 0-4-16,0 0 5 16,0 0-5-16,0 0 4 15,0 0-3-15,0 0 0 0,0 0 3 16,3 0-2 0,-3 0 3-16,3 0-4 0,5 0 5 15,-1 0-5-15,3 0 4 16,3-3-2-16,2-1 1 15,-3 2 0-15,0-2-2 16,8 1 4-16,-2-1-4 16,2 1 4-16,1 0-4 15,-1-1 4-15,-4-2-4 16,2 3 2-16,-2-5 0 16,0 6-1-16,2-5 2 15,-1 3-2-15,1-2 2 16,-3-1-4-16,2 1 6 0,-1-1-4 15,1 1 1-15,1 2-2 16,2 0 2 0,-6-2 0-16,5-1-1 0,2 1 2 15,-4-1-2-15,4 1 2 16,-6 2-2-16,2 1 2 16,-1-3-2-16,3 2 2 15,-3-2-2-15,1 2 1 16,-4-3 1-16,7 5-2 15,-9-2 2-15,2 1-2 16,4 3 2-16,-3-4-4 16,2-2 6-16,4 2-4 15,-4 1 1-15,9 0 0 16,2-4-2-16,-7 1 4 16,-1-1-4-16,-1-3 5 0,-6 3-6 15,-1 1 6 1,7-1-4-16,-6 1 2 0,2-1-1 15,1-3 0-15,-12 6 2 16,3-2-2-16,3 3 1 16,-1-1-4-16,7-6 6 15,-8 4-4-15,7-1 2 16,-1-3-4-16,4 7 3 16,7-3 0-16,-4-5-1 0,7 5 4 15,-3-4-6 1,-1 3 4-16,3-3-4 15,-8 3 6-15,2 1-6 16,1-1 5-16,-5 1-2 16,-2-1 0-16,0 1 1 0,-4-1-2 15,-1-3 2-15,2 6-2 16,-5-2 4-16,1 6-6 16,-2-3 6-16,-5 3-5 15,6-4 2-15,-6 4 0 16,6-3-1-16,-3 3 2 15,3-3-2-15,2 3 2 16,-2-4-4-16,0 4 6 16,0 0-6-16,3-3 5 15,-3 3-4-15,4-3 2 16,3 0 2-16,-9 3-5 16,7 0 3-16,-2-4-2 15,1 4 4-15,1 0-5 16,-2 0 6-16,2-3-5 0,-8 3 2 15,4 0 0-15,-4 0 0 16,0 0 2-16,0 0-4 16,5 0 4-16,-2 0-5 15,-2 0 6-15,7 0-6 16,-5 0 4-16,3 0 1 16,5 0-4-16,1 0 4 15,0-3-4-15,-5 3 4 16,3 0-4-16,-9 0 4 15,-1 0-5-15,2 0 4 16,-2 0-2-16,3 0-1 0,-3 0 2 16,4 0-1-16,-1 0 1 15,8 0-5 1,-3 0 5-16,2 0-3 0,1 0 5 16,-5 0-4-16,6 0 2 15,-6 0 0-15,-3 0 0 16,5 0 0-16,-4 0-1 15,1 0 4-15,-5 0-6 16,3 0 4-16,0 0-3 16,1 0 2-16,-4 0-2 15,3 3 2-15,4 0-2 16,-6-3 0-16,4 4 4 0,-5-1-5 16,-3 0 4-1,3 0-4-15,-3-3 6 0,0 0-4 16,0 0 2-16,0 0-1 15,0 0 2-15,0 4 2 16,0-4-6-16,0 0 5 16,0 0-4-16,0 0 3 15,0 3-4-15,0-3 3 16,0 0-2-16,0 0-1 16,0 0 4-16,3 3-6 15,1 1 8-15,-1-4-4 16,3 3 1-16,-3 1-2 15,2-2 3-15,1 2-3 0,1-1 2 16,-4 1-1-16,8-1-1 16,-8 4 2-1,3-1-3-15,2-3 2 0,-5 5-6 16,3-6 8-16,-2 5-4 16,2-1 6-16,2 1-4 15,1 0-2-15,2 3 2 16,-5-4-2-16,6 4 6 15,-3 1-4-15,0-2 2 16,1 1-2-16,2 0 2 16,-4 0-3-16,6-3 2 15,-4 0-2-15,-4 2 2 0,5-2-1 16,-4 0-1 0,2-1 4-16,2 1-5 15,0-1 4-15,-2 1-4 0,1-1 4 16,1 5-2-16,1-5 1 15,2 4 1-15,-2 0-5 16,0-3 6-16,-2 6-5 16,4-4 4-16,0 5-5 15,-2-1 4-15,4-2-2 16,2 2 5-16,-1-3-4 16,-3-1-1-16,2-2 2 15,-7 0-4-15,5 2 6 16,-3-2-4-16,-1-1 4 0,1-2-6 15,-5 3 4-15,4-1-1 16,-4 1 0-16,5 0 0 16,-3 0 0-16,-2-5 2 15,0 2-5-15,4-1 6 16,-4 1-5-16,3-2 4 16,-6 2-4-16,-3 0 2 15,3-4 0-15,-3 3-1 16,2-3 2-16,1 3-2 15,1 0 4-15,-1 1-6 16,3 2 6-16,2-2-5 16,-2 3 4-16,3-7-7 0,-7 2 5 15,1-2 0 1,-3 0-1-16,3 0 4 0,-3 0-5 16,0 0 5-16,0 0-3 15,0 0 3-15,0 0-3 16,0 0 3-1,0 0 0-15,0 0-3 0,0 0 2 16,0 0-2-16,0 0 3 16,0 0-6-16,0 0 7 15,0 0-7-15,0 0 6 16,0 0-4-16,0 0 1 16,0 0 1-16,0 0-2 0,0 0 4 15,0 0-5 1,0 0 7-16,0 0-8 15,0 0 6-15,0 0-6 16,0 0 7-16,0 0-3 0,0 0-1 16,0 0 3-16,0 0-7 15,0 0 5-15,0 0-3 16,0 0 3-16,0 0-4 16,4 0 5-16,-1 0-2 15,8 0 1-15,-2-6-1 16,5-1 1-16,-1-3 2 15,1 1-6-15,-1 1 6 16,-2 2-6-16,3-1 6 16,-2 1-6-16,-2-1 6 15,2 4-3-15,-6 0-3 0,-4 3 6 16,5-4-6 0,-4 1 6-16,0 3-6 15,8-3 6-15,-5 0-3 16,5-1 0-16,-1-2 0 0,-4-1 0 15,5 1 0 1,-5 2 0-16,1 1 0 0,-4-1 0 16,1 1 0-16,-1 0 0 15,1-1 3-15,-4 4-6 16,3-3 6-16,-3 3-3 16,0 0 0-16,0 0 3 15,3-3-5-15,0 3 5 16,2-7-6-16,1 1 6 15,4-1-4-15,-1-3 2 0,2 0-2 16,0 3 1-16,-2 1 1 16,1-1-4-16,-2 1 6 15,-1-1-6-15,-1-3 5 16,0 7-4-16,0-4 5 16,-1 0-4-16,1 1 1 15,3 3 0-15,-6-4 0 16,0 4 1-16,-1-1-2 15,1-3 2-15,1 5-2 16,-1-2 3-16,-3 4-3 16,0-3 2-16,3 3-1 15,0-4 0-15,2 1 2 16,-5 0-4-16,3-4 4 0,3 4-4 16,-3-7 4-1,7 0-4-15,1 0 4 0,-5-3-4 16,2 6 2-16,-2-3 0 15,-3 4 0-15,4-5 2 16,4 5-4-16,-5-4 4 16,1 3-5-16,0-2 6 15,-1 5-6-15,1-2 4 16,-4-1-1-16,0 3 0 16,0 2 2-16,2-2-5 15,-1 4 6-15,-4-3-6 16,3-1 6-16,0 2-6 0,-3 2 4 15,3 0-2-15,0-4 1 16,0 0 0-16,5 1-1 16,-5 0 2-16,3 0-4 15,-3-1 5-15,6 1-5 16,-4-4 4-16,-1 4-5 16,2-1 7-16,-3 2-3 15,0-2 0-15,-3 4 1 16,5-3-2-16,-5 3 4 15,0 0-5-15,0 0 4 16,0 0-5-16,3 0 6 16,-3 0-5-16,0 0 2 0,0 0 0 15,0 0 0-15,0 0 2 16,0 0-5 0,3 0 6-16,-3 0-6 0,0 0 6 15,0 0-5-15,0 0 2 16,0 0 0-16,0 0-1 15,3 0 1-15,-3 0-3 16,0 0 3-16,0 0-4 16,6 0 5-16,-3 0-2 15,1 0 2-15,4 0-2 16,-2 0 1-16,2 0 0 16,-5 0-1-16,3 0 1 15,1 0-2-15,2 0 4 16,-1 0-5-16,-2 0 4 0,5 0-2 15,2 3 2-15,1 1 1 16,-1-2-2 0,1 2 0-16,4-1 0 0,-6 1 1 15,2-1-2-15,-2 0 2 16,1 1-2-16,4-1 2 16,3 0-2-16,-8 0 2 15,4 1-2-15,-6 0 1 16,3-4 1-16,-2 0-2 15,-1 2 3-15,-1-2-3 16,2 0 2-16,4 4-2 16,-6-4 2-16,3 0-1 15,8 0 0-15,-10 3 0 16,4 1-1-16,3-4 5 16,-4 2-8-16,1-2 5 0,3 0-2 15,-4 4 1 1,1-1 0-16,2-3 0 0,-2 4 0 15,1 2 0-15,5-2 1 16,-2 2-2-16,-3-3 1 16,-1 1-1-16,1-1 3 15,-3 0-3-15,0 1 2 16,2-1-2-16,2 1 1 16,-2-2 1-16,-1 2-3 15,4-1 4-15,-2 1-3 0,-3 2 2 16,2-2-2-16,-7-1 2 15,4 0-2 1,-2-3 1-16,-3 3 1 16,5-3-2-16,1 4 2 0,-5-1-2 15,1-3 5-15,2 3-8 16,-1-3 8-16,1 4-7 16,-3-4 3-16,1 0 0 15,1 3 0-15,1-3 3 16,1 0-6-16,-5 4 6 15,8-4-6-15,-4 2 6 16,4-2-6-16,-1 4 6 16,-2-4-3-16,1 3 0 15,2-3 0-15,-2 4 0 0,3-4 0 16,-2 3 0 0,0-3 3-16,-6 0-6 15,1 0 6-15,-2 0-6 0,7 0 6 16,1 0-3-1,3 0 0-15,-4 0 0 0,4 0 0 16,1 0 3-16,-3 0-5 16,8 0 5-16,-11 0-6 15,-3 0 5-15,1 0-4 16,6 0 2-16,-7 0 0 16,7 0-1-16,-1 0 2 15,-4 0-2-15,7 0 4 0,-4 0-6 16,-2 0 6-1,6 0-5-15,-6 0 4 0,2 0-4 16,1 0 2-16,-9 0 2 16,-3 0-5-16,3 0 6 15,4 0-6-15,-1 0 4 16,1 0-2-16,2 0 2 16,-5 0-1-16,-4 0-1 15,3 0 1-15,-6 0 0 16,0 0 1-16,0 3-2 15,0-3 4-15,0 0-5 16,0 0 5-16,11 0-4 16,-11 0 3-16,0 0 0 15,0 0-1-15,0 0 2 16,0 0-3-16,0 0 5 0,0 0-5 16,0 0 5-16,0 0-6 15,0 0 4-15,0 0-3 16,0 0-3-1,0 0-8-15,0 0-24 16,0 7-122-16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0-04-21T21:26:31.980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6191 11159 17 0,'0'-13'5'0,"0"0"-3"16,0 13-2-16,0-4 18 0,0 1 20 16,0-1-8-1,0 2 13-15,0-2-26 16,0-3 8-16,0 4 2 0,0 0 12 15,-3 3-16-15,3 0-9 16,0 0 3 0,0 0 1-16,0-4 6 0,0 1-9 15,-3 0 4-15,-1-4-12 16,0-3-1-16,-2 3 10 16,-1 1 7-16,-2-1-19 15,-2-3-6-15,1 4 12 16,-1-4 22-16,5 7-28 15,0-1-6-15,-2 1 4 0,-4-1-4 16,2-2 4 0,-4 3 0-16,1-1-2 0,-1 1 2 15,-3 3-4-15,4 0 5 16,-8 0-4-16,1 0 2 16,0 0-1-16,-1 0 0 15,1 0 0-15,2 0 4 16,0 0-6-1,5 0 2-15,-4 7 0 0,3 2-2 16,1-2 6-16,-1 7-9 16,-3-1 6-16,4 0-4 15,-1 4 5-15,1-4-4 16,2 0 2-16,2-3 0 16,1 0-2-16,-2 3 4 0,2 4-6 15,-4 2 8 1,2-2-8-16,4 3 6 15,-3-6-4-15,2-1 4 0,-2-3-2 16,3 3 0-16,-4 0 2 16,4 0-6-1,-8 4 6-15,4 0-6 0,-4-7 8 16,5 9-6-16,1-6 2 16,2 1 0-16,-1 6-2 15,1-7 2-15,3 0-1 16,-5 4 4-16,2-4-5 15,2 1 4-15,0-1-5 16,1-3 3-16,0 3-6 0,0-3 6 16,3 3-1-16,0 0 1 15,0 4 1 1,-4 0-2-16,4-4 6 0,0 3-9 16,-3-3 8-16,3 0-8 15,0 4 8-15,0 3-8 16,0 3 4-16,0-3 4 15,0 4-8-15,0-9 8 16,0-1-8-16,0-1 8 16,0-2-9-16,0 2 6 15,0-3-4-15,0-4 3 16,0 4-2-16,0-7 0 16,7 4 4-16,-4-3-7 15,7-1 6-15,-3 0-4 0,7 0 5 16,-1-3-6-1,4 0 8-15,0 0-6 0,-4 0 0 16,4 0 2 0,-4 0-2-16,6 0 4 0,-7 0-4 15,7 0 6-15,-2-3-6 16,4-3 4-16,-1-2-4 16,-4-1 2-16,5-1 0 15,-7 0 0-15,0 0 0 16,-2 0-2-16,1 0 6 15,3 0-6-15,-4-6 6 16,1-1-6-16,5-3 4 0,-6 4-2 16,-1-1-2-1,-2 4 5-15,0-4-6 16,-4 0 6-16,-1 4-4 16,-1 3 4-16,-3 1-5 0,0 1 8 15,0 2-6-15,3-7 2 16,-3 3-1-16,0 0-1 15,0 7 9-15,0-8-9 16,0 2 6-16,0-4-10 16,0-4 8-16,0 7-6 15,0-7 2-15,0 4 0 16,0 0 0-16,0 3 0 16,0 0-2-16,0 1 4 0,0-8-6 15,0 0 8-15,0-2-8 16,0-2 6-1,0 5-4-15,3-1 4 0,-3 7-2 16,0 0-2-16,3 1 6 16,-3-8-8-16,0 4 8 15,0-8-8-15,0 5 8 16,0 3-6-16,0 3 4 16,0-4-4-16,5-2 2 15,-5 3 2-15,0-4-4 16,0 8 4-16,0 2-4 15,0 0 6-15,0 0-8 16,0 1 8-16,0-1-6 16,0 1 4-16,0-1-2 0,0 1 0 15,0 2 3 1,0 4-5-16,0-3 6 0,0 3-8 16,0-4 8-16,0 4-6 15,0 0 4 1,0-3-4-16,0 0 2 0,0-1 2 15,0 1-4-15,0 0 4 16,0 3-4-16,0-3 4 16,0 3-4-16,0 0 4 15,0 0-4-15,0 0 2 16,0 0 2-16,0 0-4 16,0 0 5-16,0 0-4 0,0 0 4 15,0 0-5 1,0 0 5-16,0 0-3 15,0 0 4-15,0 0-3 0,0 0 1 16,0 0 1-16,0 0-3 16,0 0 3-16,0 0-4 15,0 0 4-15,0 0-5 16,0 0 6-16,0 0-4 16,0 0 1-16,0 0-1 15,0 0 0-15,0 0 4 16,0-4-6-16,0 4 6 15,0 0-8-15,0 0 8 16,0 0-6-16,0-3 4 16,0 3-2-16,0 0-2 15,0 0 4-15,0-3-4 0,0-4 4 16,-5-3-6-16,-4-3 6 16,2 6-4-1,2 1 2-15,-4 2-3 0,6-2 3 16,0 2-4-1,0-3 1-15,-5-2 0 0,2 3-5 16,-1-2 9-16,5 5-4 16,2 3 6-16,0-3-4 15,-3 3 2-15,3 0-1 16,0 0-1-16,0 0 1 16,0 0-5-16,0 0 3 15,0 0-5-15,0 0 9 16,0 0-6-16,0 0 4 0,0 0-1 15,0 0 1 1,0 0-6-16,0 0-3 0,0 0-24 16,0 0-50-16,0 20-67 15</inkml:trace>
  <inkml:trace contextRef="#ctx0" brushRef="#br0" timeOffset="10277.76">14902 11205 17 0,'0'0'18'0,"0"0"-6"16,0 0 1-16,0-3 10 15,0 3 4-15,0 0 1 16,0 0-6-16,0 0 1 15,0 0-6-15,0 0 3 16,0 0-1-16,0 0 0 16,0 0-2-16,0 0-8 15,0 0 5-15,0-3-4 0,0 3 3 16,0-3-6 0,0-1 7-16,0 4-1 0,0 0 0 15,0-3-5-15,0 3-3 16,0 0 3-16,0-3-6 15,0-1 5-15,0 1-5 16,0 3 2-16,0-4-4 16,-3 2 2-16,0-2-2 15,0-3 2-15,-1 1-2 16,1-1 0-16,0 1 2 16,3-1-4-16,-3 0 6 15,3 4-4-15,-5-3 6 16,5 2-8-16,-3 1 2 15,0-4 2-15,3 0-2 16,-3 1 2-16,3 3-6 0,0-4 8 16,-4 4-4-16,1-1 4 15,-1-3-6-15,1 5 6 16,0-2-1-16,3 1-6 16,-4-1 7-16,1 1-4 15,0 0 2-15,0-4-2 16,-5 1 4-16,5-1-6 15,-1 0 8-15,-2 4-4 16,3-3 3-16,-3-1-1 16,1 0-2-16,2 4 4 15,0-1-3-15,0 4 6 16,3 0-9-16,-5 0 6 0,5 0-4 16,-1 0 3-1,1 0-3-15,0 0 1 0,0 0-1 16,0 0 0-16,-3 0 5 15,3 0-11-15,-12-3 6 16,9 3 3-16,-3 0 1 16,-5 0-7-16,2-3 4 15,-1 0 0-15,-1 3-1 16,0-4 3-16,2 4-2 16,-1 0 1-16,-1 0-3 15,2 0 3-15,-2 0-5 16,-2 0 4-16,2 0-3 15,4 0 0-15,-5 0 0 0,1 0-2 16,5 0 8-16,-5 0-6 16,7 0 5-1,-5 0-5-15,0 0 1 0,1 0-1 16,2 0 0-16,-3 0 2 16,-3 0-2-16,-5 0 0 15,8 0-2-15,-4 0 5 16,-1 4-6-16,0-1 6 15,1 3-4-15,-1-2 1 16,1 2 0-16,-1-2 0 16,0-1 1-16,10 1-2 15,-5-4 4-15,6 2-6 0,0-2 6 16,3 4-6 0,-3-4 4-16,3 0-2 15,-5 0 1-15,2 0 0 16,-3 3-2-16,0 1 4 0,-9-1-5 15,6 0 6 1,-2 1-6-16,5-1 4 0,3 0-4 16,0 4 5-16,-1-1-4 15,-4-2 1-15,-1 3 1 16,6-7-3-16,-4 2 3 16,7 2-6-16,-3-1 7 15,3 1-5-15,-3-1 5 0,-5 4-3 16,5-4 0-1,-3 7 2-15,1-4-4 0,2 1 6 16,3-1-4-16,-3-2 4 16,3-1-5-16,0 1 4 15,-10-1-2 1,10 0 2-16,-3 4-2 0,-3-1 1 16,1 1 0-16,-4 0-2 15,1 2 4-15,4 2-6 16,-5 2 6-16,6 3-5 15,0 1 3-15,0 0-2 16,-2-4 2-16,2-3-1 16,3 3-3-16,-6 0 4 15,6 4-3-15,-6 0 5 16,6-1-6-16,-3-6 6 0,3 0-5 16,0 3 3-1,0-3 0-15,0-3-2 16,0 3 4-16,0-1-5 15,0-2 4-15,0-1-4 0,0 2 5 16,0-2-4-16,0 1 2 16,0-1-2-16,0 1 4 15,0-1-2-15,0 1-2 16,0-1 4-16,5 5-4 16,-1-5 4-16,-1 4-4 15,0-3 4-15,0 3-4 16,2-1 4-16,1 2-2 0,0-1 0 15,-6 0 0-15,6-1-2 16,-2 4 4 0,0-2-4-16,3-5 6 15,-1 1-8-15,-6 0 6 0,5 0-2 16,-2-1 0-16,0-3 0 16,3 3-3-16,4 2 3 15,-7-5-2-15,2 3 2 16,1-2-6-16,-3-4 6 15,5 3-8-15,-5-3 4 16,7 0-5-16,-4 0 5 16,0 3 1-16,9-3 1 15,-3 0 2-15,-1 0-4 16,7 0 4-16,-9 0-4 0,5 0 8 16,4 0-6-16,-6 0-2 15,2 0 2-15,1 0-3 16,0 0 8-16,-2 0-4 15,0-6 4-15,0-1-10 16,2 7 11-16,-6-3-3 16,8 0 3-16,1-5-2 15,-6-5-2-15,5 7 2 16,-1-1-4-16,3-3 8 16,0 4-10-16,1-5 8 15,1 5-8 1,-4-3 8-16,2-5-6 0,1 4 0 15,-2 4-2-15,-6-2 2 16,2 2 2-16,-2-1-3 0,-3 1 4 16,-6 3-8-16,0-1 9 15,0 1-2-15,-3 0 4 16,0 3-4-16,0-4 1 16,0 4 3-16,5-3-4 15,-5 0 6-15,6-8-6 16,-3 2 4-16,7-1-8 15,1-3 6-15,-2 0-2 16,1-4 2-16,1 0-4 16,-8 4 0-16,3 3 4 15,-1 4-4-15,1-5 6 16,1 5-6-16,-4 3 4 0,-3-1-4 16,3 1 4-1,-3 3-2-15,3 0-2 0,0 0 4 16,2-3-8-16,-2 3 6 15,3-4-4-15,2-2 6 16,2-1-6-16,2-3 6 16,-4 0-2-16,1 0 0 15,0 4 0-15,-3-4 0 16,0 3 4-16,-3 0-8 16,0 4 6-16,-3 0-4 15,0-1 6-15,0 1-4 16,0 3 2-16,0 0-2 15,0 0 0-15,0 0 4 16,0 0-4-16,0 0 5 0,0 0-5 16,0 0 6-1,0 0-6-15,0 0 3 16,0 0-1-16,0 0 0 0,0 0 0 16,0 0 0-16,0 0-1 15,0 0-1-15,0 0 6 16,0 0-12-16,0 0 12 15,0 0-12-15,0 0 6 16,0 0-3-16,0 0 1 16,0 0-3-16,0 0-8 15,5 0-8-15,-5 0-39 16,0 0-51-16,3 0-64 16</inkml:trace>
  <inkml:trace contextRef="#ctx0" brushRef="#br0" timeOffset="25614.5">22235 8750 22 0,'0'0'2'0,"0"0"14"15,0 0 4-15,0 0 8 16,0 0-3-16,0 0-10 16,0 0 7-16,0 0-9 15,-5 0-1-15,5 0-4 16,0-2-1-16,0 2-2 16,0 0 0-16,0 0 0 15,0 0-3-15,0 0 6 16,0 0-6-16,0 0 6 0,0 0-6 15,0 0 3-15,0 0-8 16,0 0 6-16,0 0-6 16,0 0 1-16,0 0 0 15,0 0-1-15,0 0 3 16,0 0-12-16,0 0 14 16,0 0 6-16,0 0-6 15,0 0-7-15,0 0 3 16,0 0 2-16,0 0-5 0,0 0 7 15,0 0-4 1,0 0 4-16,0 0-4 16,0 0 7-16,0 0-8 15,0 0 6-15,-3 0-6 0,2 0 3 16,-2 0 3-16,0 0-8 16,3 0 0-16,-6 0-7 15,6 0 7-15,0 0-3 16,-3 0 3-16,3 0-5 15,0 0 3-15,0 0-3 16,0 0 7-16,0 0 3 16,0 0-7-16,0 0 4 15,0 0-9-15,0 0 4 16,0 0-4-16,0 0 2 0,0 0-8 16,0 0-7-1,0 0 22-15,0 0 6 0,0 0-1 16,0 2-4-16,0 2 4 15,0-1-4-15,0-3 4 16,0 4-2-16,0-4 3 16,0 0 2-16,0 0-3 15,0 0 2-15,0 2-8 16,0-2 8-16,0 0-8 16,0 0 4-16,0 0-2 15,0 0 4-15,0 0-4 16,0 0 2-16,0 0 0 15,0 0-13-15,0 0-10 0,0 0-1 16,0 0 24-16</inkml:trace>
  <inkml:trace contextRef="#ctx0" brushRef="#br0" timeOffset="25844.64">22211 8780 9 0,'0'4'18'0,"0"-4"-10"0,0 3 9 16,-6-3-14 0,1 0 8-16,2 0 1 0,0 0-12 15,0 0 10 1,3 0-10-16,0 0-3 0,-3 0-10 15,3 0-7-15,0 0-15 16</inkml:trace>
  <inkml:trace contextRef="#ctx0" brushRef="#br0" timeOffset="27542.43">22211 8780 7 0,'-11'0'15'0,"11"0"-2"16,0 0-6 0,0 0 8-16,0 0 0 15,0 0 3-15,0 0-9 0,0 0-3 16,0 0-3-16,0 0-3 16,0 0 5-16,0 0-3 15,0 0 1-15,0 0-3 16,0 0-5-16,-3 0-8 15,0 0 1-15,-3 0-1 16,6 0-5-16,0-3 6 16,0 0 4-16,0-4 16 15,0 1-8-15,0-1 2 16,0-3-2-16,0 6-2 0,3 4-1 16,3 0-4-1,-3 0 7-15,2 0-11 0,-2 0 11 16,-3 0-7-16,0 0 30 15,0 0-21-15,0 0 8 16,0 4 4-16,0 2-2 16,0 5-2-16,0-5-5 15,0 1 2-15,0-4 1 16,0 4 7-16,-3-7-15 16,-2 3 10-16,2-3-8 15,3 0 3-15,-3 0-7 16,3 0-6-16,-3 0-2 15,3 0-10-15,0 0-8 16,-3 0-4-16,3 0 21 0,0-3 19 16,0 3-3-16,0 0-5 15,0 0 5 1,0 0-2-16,0 0-3 0,0 0 7 16,0 0-2-16,0 0-1 15,0 0-13-15,0 0 27 16,0 0-13-16,0 0 5 15,0 0 0-15,0 3 0 16,0-3 3-16,0 3-6 16,0-3 3-16,0 3-5 15,0-3-2-15,0 0-3 0,0 0 0 16,0 0 0 0,0 0-8-16,0 0-2 0,0 0-12 15,0 0-19 1,0 0 11-16,0 0 28 0,0 0 7 15,0 0 2-15,0 0 1 16,6 0-1-16,-3 0-2 16,0 0 0-16,2 0-2 15,-2 0-11-15,-3 0 16 16,0 0 2-16,0 0-2 16,0 4-6-16,0 0 8 15,0-2 3-15,0 2-6 16,0-4 3-16,0 0-5 15,0 3 5-15,0-3-10 16,0 0 5-16,0 0-7 0,0 0-1 16,0 0-22-1,0 0 8-15,0 0-8 0,3-7 32 16,0-3 6-16,6 4-3 16,3-7-3-16,-3 0-4 15,2 2 4-15,-1 5 3 16,-4-1 0-16,5 4-7 15,-1 0 4-15,0 3-4 16,-3 0 2-16,-1 0 2 16,-6 0-7-16,3 0 8 15,-3 0 4-15,0 0 10 16,0 0-5-16,0 0 0 0,0 0 5 16,0 0-1-16,0 0 2 15,0 0-1-15,0 0 3 16,0 0-10-1,0 0 12-15,0 0-11 0,0 0 4 16,0 0-11-16,0 0 2 16,0 0-7-16,0 0 0 15,0 0 3-15,0 0-4 16,0 0 8-16,0 0-7 16,0 0 1-16,0 0-7 15,0 0 0-15,0 0-3 16,0 0-6-16,0 0 2 15,0 0 0-15,0 0-4 0,0 0-2 16,0 0 30-16,0 0-13 16,0 0 4-16,0 3-4 15,0 0 1 1,0-3 1-16,-6 3 0 0,-4 1-1 16,-4-4 1-16,5 0 5 15,-2 0-11-15,1 0 4 16,1 0-11-16,1 0 3 15,2 0-3-15,1 0-4 16,2 0 4-16,3 0-19 16,0-4 40-16,0 1-16 15,0 3 4-15,0 0-10 16,0 0 2-16,0 0-9 16,0 0-4-16,0 0 10 0,0 0 2 15,0 0 7-15,0 0-7 16,0 0 4-16,0 0-13 15,0 3 11-15,0-3 23 16,0 4-11-16,0-4 1 16,0 0-3-16,0 4 3 15,0-4-1-15,0 0 2 16,0 0-7-16,0 0 6 16,0 0-8-16,0 0 4 15,0 0-8-15,0 0-8 16,0 0 3-16,0 0 2 15,0 0 2-15,0 0 14 16,0 0 0-16,0 0-7 16,0 0 4-16,0 0-6 0,0 0 2 15,0 0-5 1,0 0-11-16,0 0-19 0,0 0-55 16,0 0-86-16</inkml:trace>
  <inkml:trace contextRef="#ctx0" brushRef="#br0" timeOffset="29900.61">22032 8820 27 0,'0'0'10'0,"0"0"-12"15,0 0 24-15,0 0 21 16,0 0-13-16,0 0-22 15,0 0 2-15,0 0-8 16,-3 0 6-16,2 0-8 16,-14 0 5-16,1 10-5 0,-4 6 12 15,-2-2-2 1,5 2-2-16,-3 1 1 0,5-1-11 16,0 1 7-16,-2-4-5 15,9-3 5-15,-1-3-10 16,4 0 5-16,-3 3-3 15,3-4 3-15,3 1-2 16,-5-4 0-16,5-3 2 16,0 0-3-16,0 0 3 0,0 0-15 15,0 0-5 1,0 0-52-16</inkml:trace>
  <inkml:trace contextRef="#ctx0" brushRef="#br0" timeOffset="30160.43">22032 8820 27 0</inkml:trace>
  <inkml:trace contextRef="#ctx0" brushRef="#br0" timeOffset="30439.81">21797 8790 24 0,'0'0'26'0,"0"0"-21"15,0 0 25-15,0 0 5 16,7 7 5-16,7 10-25 16,1 2-5-16,0-2 7 15,-1 2-2-15,2 2-7 0,-2-4 8 16,0-1-16-16,-5-6 5 16,1 0-2-1,-4-4-3-15,-1 1 2 0,-2 0-2 16,4-1 2-16,-4-2 1 15,0-1-1-15,-3 0-4 16,3-3 4-16,-3 0-2 16,3 3-2-16,0-3 4 15,2 0-4-15,-2 0 2 16,0 0-7-16,0 4 2 16,6-1-7-16,-1 4-25 15,5-4-40-15,1 1-41 16</inkml:trace>
  <inkml:trace contextRef="#ctx0" brushRef="#br0" timeOffset="31584.13">22534 8241 9 0,'0'0'18'0,"0"0"2"15,0 0-10 1,0 0 5-16,0 0-7 0,0 0 11 16,0 0-5-16,0 0 6 15,0 0 10-15,0 0-10 16,0 0-3-16,0 0 0 16,0 0 3-16,0 0-6 15,0 0 10-15,0 0-10 16,0 0 2-16,0 0-6 15,0 0-6-15,0 0-2 16,-3 0-4-16,0 0 0 16,3 0 2-16,-4 0 4 15,-2 0-8-15,-5 0 15 16,-2 0-13-16,-4 6 4 16,0 7 0-16,-4-3-2 0,9 3 0 15,-9 4 0-15,1-7 5 16,4 0-5-1,-1 0 4-15,3-1-6 0,4-1 4 16,4-5-2-16,1-3 0 16,5 0-2-16,0 0-2 15,0 0 1-15,0 0-8 16,0 0 0-16,0 0-6 16,0 0 1-16,0 0-13 15,0 0-5-15,0 0-15 0,0 0-21 16,0 0-1-1</inkml:trace>
  <inkml:trace contextRef="#ctx0" brushRef="#br0" timeOffset="32305.57">22370 8055 17 0,'0'0'16'0,"0"0"18"16,0 0 24-1,0 0-13-15,0 0-30 0,0 0-12 16,0 0-3-16,0 0 2 16,0 3 6-16,0 17 9 15,0 3-5-15,0 7-5 16,0-3 8-16,0-8-13 15,4 1 3-15,-1 0 3 16,-3-7-7-16,3 4 4 16,-3-4-5-16,0 0 5 15,0 1-5-15,0-1 5 0,0-3-3 16,0 3 0 0,0-3-2-16,0-4 0 15,0 2 0-15,0-5-2 0,0 0-3 16,0 0-7-16,0 4 8 15,0 0-6-15,0-1 5 16,0 4 0-16,0 0-4 16,0-3 4-16,0 3-5 15,0-7 8-15,0 4-15 16,0-4 7-16,0 1-20 16,0 2-33-16,0-3-15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t" anchorCtr="0" compatLnSpc="1">
            <a:prstTxWarp prst="textNoShape">
              <a:avLst/>
            </a:prstTxWarp>
          </a:bodyPr>
          <a:lstStyle>
            <a:lvl1pPr algn="l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7163" y="0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t" anchorCtr="0" compatLnSpc="1">
            <a:prstTxWarp prst="textNoShape">
              <a:avLst/>
            </a:prstTxWarp>
          </a:bodyPr>
          <a:lstStyle>
            <a:lvl1pPr algn="r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1313" y="522288"/>
            <a:ext cx="3478212" cy="2608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0313" y="3303588"/>
            <a:ext cx="6780212" cy="312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08763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b" anchorCtr="0" compatLnSpc="1">
            <a:prstTxWarp prst="textNoShape">
              <a:avLst/>
            </a:prstTxWarp>
          </a:bodyPr>
          <a:lstStyle>
            <a:lvl1pPr algn="l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7163" y="6608763"/>
            <a:ext cx="40036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0" tIns="46257" rIns="92510" bIns="46257" numCol="1" anchor="b" anchorCtr="0" compatLnSpc="1">
            <a:prstTxWarp prst="textNoShape">
              <a:avLst/>
            </a:prstTxWarp>
          </a:bodyPr>
          <a:lstStyle>
            <a:lvl1pPr algn="r" defTabSz="925433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7B2601-E142-403C-AAD3-B962FD808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03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A1F57C-3E93-4837-9E2B-9EB642D99D0F}" type="slidenum">
              <a:rPr lang="en-US" sz="1300" smtClean="0">
                <a:solidFill>
                  <a:schemeClr val="tx1"/>
                </a:solidFill>
              </a:rPr>
              <a:pPr eaLnBrk="1" hangingPunct="1"/>
              <a:t>1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637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10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951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11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856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2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48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3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75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4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161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5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869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6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89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7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681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8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28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defTabSz="923925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1F577-5200-4E06-8775-DFD120BD5775}" type="slidenum">
              <a:rPr lang="en-US" sz="1300" smtClean="0">
                <a:solidFill>
                  <a:schemeClr val="tx1"/>
                </a:solidFill>
              </a:rPr>
              <a:pPr eaLnBrk="1" hangingPunct="1"/>
              <a:t>9</a:t>
            </a:fld>
            <a:endParaRPr lang="en-US" sz="13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81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EDBD0-376C-44C9-9C17-62F504C53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5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CCDD4-AB39-4ACE-A1B2-71049353F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304800"/>
            <a:ext cx="20764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769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49BB7-583D-470A-A615-959BC40C33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1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22A30-F525-4C52-8032-872014671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44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BB973-CF94-4001-BAAB-087BC016C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6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99B51-03EA-48C8-AA87-F27F0BD2E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2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604E3-4134-42CA-9A1D-6C6CC8364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BAB5D-E94C-44CB-81AC-4647C0E2F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39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7BDF-F12F-4E3E-B96C-4DF50F912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00A03-F60E-4019-8FB3-E8E2B4D2A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7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FAE33-8D84-477D-A3FD-A288CFF07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2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8667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4/21/20</a:t>
            </a: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38313" y="6477000"/>
            <a:ext cx="5797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0488" y="6477000"/>
            <a:ext cx="7477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C190363-CFB6-4601-9BFB-621E54A98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jp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hyperlink" Target="https://www.youtube.com/watch?v=SBFwgR4K1Gk&amp;feature=youtu.be&amp;hd=1" TargetMode="External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solidFill>
                  <a:schemeClr val="tx1"/>
                </a:solidFill>
              </a:rPr>
              <a:t>4/21/20</a:t>
            </a:r>
          </a:p>
        </p:txBody>
      </p:sp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solidFill>
                  <a:schemeClr val="tx1"/>
                </a:solidFill>
              </a:rPr>
              <a:t>CMPS 3130/6130 Computational Geometry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rgbClr val="009999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99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5FD5967-697D-45CC-A9F3-CEAA56C433EA}" type="slidenum">
              <a:rPr lang="en-US" sz="1400" smtClean="0">
                <a:solidFill>
                  <a:schemeClr val="tx1"/>
                </a:solidFill>
              </a:rPr>
              <a:pPr eaLnBrk="1" hangingPunct="1"/>
              <a:t>1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2250" y="492125"/>
            <a:ext cx="8159750" cy="990600"/>
          </a:xfrm>
        </p:spPr>
        <p:txBody>
          <a:bodyPr/>
          <a:lstStyle/>
          <a:p>
            <a:pPr algn="ctr" eaLnBrk="1" hangingPunct="1"/>
            <a:r>
              <a:rPr lang="en-US" altLang="en-US" sz="2800" dirty="0">
                <a:solidFill>
                  <a:srgbClr val="009999"/>
                </a:solidFill>
              </a:rPr>
              <a:t>CMPS 3130/6130 Computational Geometry</a:t>
            </a:r>
            <a:br>
              <a:rPr lang="en-US" altLang="en-US" sz="2800" dirty="0">
                <a:solidFill>
                  <a:srgbClr val="009999"/>
                </a:solidFill>
              </a:rPr>
            </a:br>
            <a:r>
              <a:rPr lang="en-US" altLang="en-US" sz="2800" dirty="0">
                <a:solidFill>
                  <a:srgbClr val="009999"/>
                </a:solidFill>
              </a:rPr>
              <a:t>Spring 2020</a:t>
            </a:r>
            <a:endParaRPr lang="en-US" sz="3200" dirty="0"/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114800"/>
            <a:ext cx="84582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b="1" i="1" dirty="0">
                <a:solidFill>
                  <a:schemeClr val="accent2"/>
                </a:solidFill>
              </a:rPr>
              <a:t>Motion Planning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err="1"/>
              <a:t>Carola</a:t>
            </a:r>
            <a:r>
              <a:rPr lang="en-US" sz="2400" b="1" dirty="0"/>
              <a:t> </a:t>
            </a:r>
            <a:r>
              <a:rPr lang="en-US" sz="2400" b="1" dirty="0" err="1"/>
              <a:t>Wenk</a:t>
            </a:r>
            <a:br>
              <a:rPr lang="en-US" sz="2400" b="1" dirty="0"/>
            </a:b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624" y="1734909"/>
            <a:ext cx="2559473" cy="19212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Shortest path for a robot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12" y="1722882"/>
            <a:ext cx="3694176" cy="21625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0680" y="4329339"/>
            <a:ext cx="2300478" cy="22113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25140" y="4716780"/>
            <a:ext cx="2522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Pull rubber band tight: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491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Visibility graph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39" y="1248156"/>
            <a:ext cx="2434829" cy="19827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714" y="3163166"/>
            <a:ext cx="7267956" cy="369483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8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Robot motion planning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68463"/>
            <a:ext cx="4981194" cy="11779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dirty="0"/>
              <a:t>Given: </a:t>
            </a:r>
            <a:r>
              <a:rPr lang="en-US" sz="2000" dirty="0"/>
              <a:t>A floor plan (2d polygonal region with </a:t>
            </a:r>
            <a:r>
              <a:rPr lang="en-US" sz="2000" b="1" dirty="0">
                <a:solidFill>
                  <a:srgbClr val="FF0000"/>
                </a:solidFill>
              </a:rPr>
              <a:t>obstacles</a:t>
            </a:r>
            <a:r>
              <a:rPr lang="en-US" sz="2000" dirty="0"/>
              <a:t>), and a robot (2D simple polygon)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/>
              <a:t>Task: </a:t>
            </a:r>
            <a:r>
              <a:rPr lang="en-US" sz="2000" dirty="0"/>
              <a:t>Find a </a:t>
            </a:r>
            <a:r>
              <a:rPr lang="en-US" sz="2000" b="1" dirty="0">
                <a:solidFill>
                  <a:srgbClr val="FF0000"/>
                </a:solidFill>
              </a:rPr>
              <a:t>collision-free</a:t>
            </a:r>
            <a:r>
              <a:rPr lang="en-US" sz="2000" dirty="0"/>
              <a:t> path from start to end</a:t>
            </a:r>
            <a:endParaRPr lang="en-US" sz="2000" dirty="0">
              <a:sym typeface="Symbol" pitchFamily="18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999" y="1201509"/>
            <a:ext cx="2559473" cy="192128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5" name="Rectangle 3"/>
              <p:cNvSpPr txBox="1">
                <a:spLocks noChangeArrowheads="1"/>
              </p:cNvSpPr>
              <p:nvPr/>
            </p:nvSpPr>
            <p:spPr bwMode="auto">
              <a:xfrm>
                <a:off x="685800" y="3466783"/>
                <a:ext cx="6979920" cy="1177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</a:pPr>
                <a:r>
                  <a:rPr lang="en-US" sz="2000" dirty="0"/>
                  <a:t>Robot </a:t>
                </a:r>
                <a:r>
                  <a:rPr lang="en-US" sz="2000" i="1" dirty="0">
                    <a:solidFill>
                      <a:srgbClr val="008380"/>
                    </a:solidFill>
                  </a:rPr>
                  <a:t>R</a:t>
                </a:r>
                <a:r>
                  <a:rPr lang="en-US" sz="2000" dirty="0"/>
                  <a:t> is a simple polygon with a reference</a:t>
                </a:r>
                <a:br>
                  <a:rPr lang="en-US" sz="2000" dirty="0"/>
                </a:br>
                <a:r>
                  <a:rPr lang="en-US" sz="2000" dirty="0"/>
                  <a:t>point; </a:t>
                </a:r>
                <a:r>
                  <a:rPr lang="en-US" sz="2000" i="1" dirty="0">
                    <a:solidFill>
                      <a:srgbClr val="008380"/>
                    </a:solidFill>
                  </a:rPr>
                  <a:t>R</a:t>
                </a:r>
                <a:r>
                  <a:rPr lang="en-US" sz="2000" dirty="0">
                    <a:solidFill>
                      <a:srgbClr val="008380"/>
                    </a:solidFill>
                  </a:rPr>
                  <a:t>=</a:t>
                </a:r>
                <a:r>
                  <a:rPr lang="en-US" sz="2000" i="1" dirty="0">
                    <a:solidFill>
                      <a:srgbClr val="008380"/>
                    </a:solidFill>
                  </a:rPr>
                  <a:t>R</a:t>
                </a:r>
                <a:r>
                  <a:rPr lang="en-US" sz="2000" dirty="0">
                    <a:solidFill>
                      <a:srgbClr val="008380"/>
                    </a:solidFill>
                  </a:rPr>
                  <a:t>(0,0)</a:t>
                </a:r>
              </a:p>
              <a:p>
                <a:pPr eaLnBrk="1" hangingPunct="1">
                  <a:lnSpc>
                    <a:spcPct val="80000"/>
                  </a:lnSpc>
                </a:pPr>
                <a:r>
                  <a:rPr lang="en-US" sz="2000" dirty="0">
                    <a:sym typeface="Symbol" pitchFamily="18" charset="2"/>
                  </a:rPr>
                  <a:t>Let </a:t>
                </a:r>
                <a:r>
                  <a:rPr lang="en-US" sz="2000" i="1" dirty="0">
                    <a:solidFill>
                      <a:srgbClr val="008380"/>
                    </a:solidFill>
                    <a:sym typeface="Symbol" pitchFamily="18" charset="2"/>
                  </a:rPr>
                  <a:t>R</a:t>
                </a:r>
                <a:r>
                  <a:rPr lang="en-US" sz="2000" dirty="0">
                    <a:solidFill>
                      <a:srgbClr val="008380"/>
                    </a:solidFill>
                    <a:sym typeface="Symbol" pitchFamily="18" charset="2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2000" i="1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2000" i="1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dirty="0">
                    <a:solidFill>
                      <a:srgbClr val="008380"/>
                    </a:solidFill>
                    <a:sym typeface="Symbol" pitchFamily="18" charset="2"/>
                  </a:rPr>
                  <a:t>) = </a:t>
                </a:r>
                <a:r>
                  <a:rPr lang="en-US" sz="2000" i="1" dirty="0">
                    <a:solidFill>
                      <a:srgbClr val="008380"/>
                    </a:solidFill>
                    <a:sym typeface="Symbol" pitchFamily="18" charset="2"/>
                  </a:rPr>
                  <a:t>R</a:t>
                </a:r>
                <a:r>
                  <a:rPr lang="en-US" sz="2000" dirty="0">
                    <a:solidFill>
                      <a:srgbClr val="008380"/>
                    </a:solidFill>
                    <a:sym typeface="Symbol" pitchFamily="18" charset="2"/>
                  </a:rPr>
                  <a:t>+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2000" i="1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2000" i="1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dirty="0">
                    <a:sym typeface="Symbol" pitchFamily="18" charset="2"/>
                  </a:rPr>
                  <a:t>. </a:t>
                </a:r>
                <a:br>
                  <a:rPr lang="en-US" sz="2000" dirty="0">
                    <a:sym typeface="Symbol" pitchFamily="18" charset="2"/>
                  </a:rPr>
                </a:br>
                <a:r>
                  <a:rPr lang="en-US" sz="2000" dirty="0">
                    <a:sym typeface="Symbol" pitchFamily="18" charset="2"/>
                  </a:rPr>
                  <a:t>This is </a:t>
                </a:r>
                <a:r>
                  <a:rPr lang="en-US" sz="2000" i="1" dirty="0">
                    <a:solidFill>
                      <a:srgbClr val="008380"/>
                    </a:solidFill>
                    <a:sym typeface="Symbol" pitchFamily="18" charset="2"/>
                  </a:rPr>
                  <a:t>R</a:t>
                </a:r>
                <a:r>
                  <a:rPr lang="en-US" sz="2000" dirty="0">
                    <a:sym typeface="Symbol" pitchFamily="18" charset="2"/>
                  </a:rPr>
                  <a:t> translated by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2000" i="1" smtClean="0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  <m:r>
                      <a:rPr lang="en-US" sz="20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=</m:t>
                    </m:r>
                    <m:d>
                      <m:dPr>
                        <m:ctrlPr>
                          <a:rPr lang="en-US" sz="2000" i="1" smtClean="0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b="0" i="1" smtClean="0">
                                <a:solidFill>
                                  <a:srgbClr val="008380"/>
                                </a:solidFill>
                                <a:latin typeface="Cambria Math" panose="02040503050406030204" pitchFamily="18" charset="0"/>
                                <a:sym typeface="Symbol" pitchFamily="18" charset="2"/>
                              </a:rPr>
                            </m:ctrlPr>
                          </m:eqArrPr>
                          <m:e>
                            <m:r>
                              <a:rPr lang="en-US" sz="2000" b="0" i="1" smtClean="0">
                                <a:solidFill>
                                  <a:srgbClr val="008380"/>
                                </a:solidFill>
                                <a:latin typeface="Cambria Math"/>
                                <a:sym typeface="Symbol" pitchFamily="18" charset="2"/>
                              </a:rPr>
                              <m:t>𝑥</m:t>
                            </m:r>
                          </m:e>
                          <m:e>
                            <m:r>
                              <a:rPr lang="en-US" sz="2000" b="0" i="1" smtClean="0">
                                <a:solidFill>
                                  <a:srgbClr val="008380"/>
                                </a:solidFill>
                                <a:latin typeface="Cambria Math"/>
                                <a:sym typeface="Symbol" pitchFamily="18" charset="2"/>
                              </a:rPr>
                              <m:t>𝑦</m:t>
                            </m:r>
                          </m:e>
                        </m:eqArr>
                      </m:e>
                    </m:d>
                  </m:oMath>
                </a14:m>
                <a:endParaRPr lang="en-US" sz="2000" dirty="0">
                  <a:solidFill>
                    <a:srgbClr val="008380"/>
                  </a:solidFill>
                  <a:sym typeface="Symbol" pitchFamily="18" charset="2"/>
                </a:endParaRPr>
              </a:p>
              <a:p>
                <a:pPr eaLnBrk="1" hangingPunct="1">
                  <a:lnSpc>
                    <a:spcPct val="80000"/>
                  </a:lnSpc>
                </a:pPr>
                <a:endParaRPr lang="en-US" sz="2000" dirty="0">
                  <a:sym typeface="Symbol" pitchFamily="18" charset="2"/>
                </a:endParaRPr>
              </a:p>
              <a:p>
                <a:pPr eaLnBrk="1" hangingPunct="1">
                  <a:lnSpc>
                    <a:spcPct val="80000"/>
                  </a:lnSpc>
                </a:pPr>
                <a:r>
                  <a:rPr lang="en-US" sz="2000" dirty="0">
                    <a:sym typeface="Symbol" pitchFamily="18" charset="2"/>
                  </a:rPr>
                  <a:t>Add rotations: </a:t>
                </a:r>
                <a:r>
                  <a:rPr lang="en-US" sz="2000" i="1" dirty="0">
                    <a:solidFill>
                      <a:srgbClr val="008380"/>
                    </a:solidFill>
                    <a:sym typeface="Symbol" pitchFamily="18" charset="2"/>
                  </a:rPr>
                  <a:t>R</a:t>
                </a:r>
                <a:r>
                  <a:rPr lang="en-US" sz="2000" dirty="0">
                    <a:solidFill>
                      <a:srgbClr val="008380"/>
                    </a:solidFill>
                    <a:sym typeface="Symbol" pitchFamily="18" charset="2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2000" i="1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2000" i="1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i="1" dirty="0">
                    <a:solidFill>
                      <a:srgbClr val="008380"/>
                    </a:solidFill>
                    <a:sym typeface="Symbol" pitchFamily="18" charset="2"/>
                  </a:rPr>
                  <a:t>,</a:t>
                </a:r>
                <a:r>
                  <a:rPr lang="en-US" sz="2000" i="1" dirty="0">
                    <a:solidFill>
                      <a:srgbClr val="008380"/>
                    </a:solidFill>
                    <a:sym typeface="Symbol"/>
                  </a:rPr>
                  <a:t></a:t>
                </a:r>
                <a:r>
                  <a:rPr lang="en-US" sz="2000" dirty="0">
                    <a:solidFill>
                      <a:srgbClr val="008380"/>
                    </a:solidFill>
                    <a:sym typeface="Symbol" pitchFamily="18" charset="2"/>
                  </a:rPr>
                  <a:t>) </a:t>
                </a:r>
              </a:p>
            </p:txBody>
          </p:sp>
        </mc:Choice>
        <mc:Fallback>
          <p:sp>
            <p:nvSpPr>
              <p:cNvPr id="5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" y="3466783"/>
                <a:ext cx="6979920" cy="1177925"/>
              </a:xfrm>
              <a:prstGeom prst="rect">
                <a:avLst/>
              </a:prstGeom>
              <a:blipFill>
                <a:blip r:embed="rId4"/>
                <a:stretch>
                  <a:fillRect l="-786" t="-8290" b="-709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3233909"/>
            <a:ext cx="1874520" cy="19522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791" y="4862583"/>
            <a:ext cx="1751076" cy="17145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8976745-4EDF-4987-BAE6-368146B60DAF}"/>
              </a:ext>
            </a:extLst>
          </p:cNvPr>
          <p:cNvSpPr/>
          <p:nvPr/>
        </p:nvSpPr>
        <p:spPr bwMode="auto">
          <a:xfrm>
            <a:off x="1066800" y="1747598"/>
            <a:ext cx="4303486" cy="338554"/>
          </a:xfrm>
          <a:prstGeom prst="rect">
            <a:avLst/>
          </a:prstGeom>
          <a:solidFill>
            <a:srgbClr val="FEF14C"/>
          </a:solidFill>
          <a:ln w="12700">
            <a:noFill/>
            <a:round/>
            <a:headEnd/>
            <a:tailEnd type="arrow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Configuration space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685800" y="1477120"/>
            <a:ext cx="6979920" cy="249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# parameters = degrees of freedom (DOF)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Parameter space = “Configuration space” </a:t>
            </a:r>
            <a:r>
              <a:rPr lang="en-US" sz="2000" b="1" dirty="0">
                <a:solidFill>
                  <a:srgbClr val="008380"/>
                </a:solidFill>
                <a:sym typeface="Symbol" pitchFamily="18" charset="2"/>
              </a:rPr>
              <a:t>C</a:t>
            </a:r>
            <a:r>
              <a:rPr lang="en-US" sz="2000" dirty="0">
                <a:sym typeface="Symbol" pitchFamily="18" charset="2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2D translations: configuration space is </a:t>
            </a:r>
            <a:r>
              <a:rPr lang="en-US" sz="1600" b="1" dirty="0">
                <a:solidFill>
                  <a:srgbClr val="008380"/>
                </a:solidFill>
                <a:sym typeface="Symbol" pitchFamily="18" charset="2"/>
              </a:rPr>
              <a:t>C = R</a:t>
            </a:r>
            <a:r>
              <a:rPr lang="en-US" sz="1600" baseline="30000" dirty="0">
                <a:solidFill>
                  <a:srgbClr val="008380"/>
                </a:solidFill>
                <a:sym typeface="Symbol" pitchFamily="18" charset="2"/>
              </a:rPr>
              <a:t>2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2D translations and rotations: configuration space is </a:t>
            </a:r>
            <a:r>
              <a:rPr lang="en-US" sz="1600" b="1" dirty="0">
                <a:solidFill>
                  <a:srgbClr val="008380"/>
                </a:solidFill>
                <a:sym typeface="Symbol" pitchFamily="18" charset="2"/>
              </a:rPr>
              <a:t>C = R</a:t>
            </a:r>
            <a:r>
              <a:rPr lang="en-US" sz="1600" baseline="30000" dirty="0">
                <a:solidFill>
                  <a:srgbClr val="008380"/>
                </a:solidFill>
                <a:sym typeface="Symbol" pitchFamily="18" charset="2"/>
              </a:rPr>
              <a:t>2</a:t>
            </a: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 </a:t>
            </a:r>
            <a:r>
              <a:rPr lang="en-US" sz="1600" dirty="0">
                <a:solidFill>
                  <a:srgbClr val="008380"/>
                </a:solidFill>
                <a:latin typeface="Arial Nova Cond Light" panose="020B0604020202020204" pitchFamily="34" charset="0"/>
                <a:sym typeface="Symbol" pitchFamily="18" charset="2"/>
              </a:rPr>
              <a:t>x</a:t>
            </a: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 [0,2</a:t>
            </a:r>
            <a:r>
              <a:rPr lang="en-US" sz="1600" dirty="0">
                <a:solidFill>
                  <a:srgbClr val="008380"/>
                </a:solidFill>
                <a:sym typeface="Symbol"/>
              </a:rPr>
              <a:t>)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94" y="2704784"/>
            <a:ext cx="5086033" cy="29368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/>
              <p:cNvSpPr txBox="1">
                <a:spLocks noChangeArrowheads="1"/>
              </p:cNvSpPr>
              <p:nvPr/>
            </p:nvSpPr>
            <p:spPr bwMode="auto">
              <a:xfrm>
                <a:off x="677327" y="5611127"/>
                <a:ext cx="6979920" cy="8150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</a:pPr>
                <a:r>
                  <a:rPr lang="en-US" sz="1600" dirty="0">
                    <a:sym typeface="Symbol"/>
                  </a:rPr>
                  <a:t>Obstacle 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P. </a:t>
                </a:r>
                <a:r>
                  <a:rPr lang="en-US" sz="1600" dirty="0">
                    <a:sym typeface="Symbol"/>
                  </a:rPr>
                  <a:t>Its corresponding </a:t>
                </a:r>
                <a:r>
                  <a:rPr lang="en-US" sz="1600" b="1" dirty="0">
                    <a:solidFill>
                      <a:srgbClr val="C00000"/>
                    </a:solidFill>
                    <a:sym typeface="Symbol"/>
                  </a:rPr>
                  <a:t>C-obstacle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 P’={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1600" i="1" smtClean="0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1600" b="0" i="1" smtClean="0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∈</m:t>
                    </m:r>
                  </m:oMath>
                </a14:m>
                <a:r>
                  <a:rPr lang="en-US" sz="1600" b="1" dirty="0">
                    <a:solidFill>
                      <a:srgbClr val="008380"/>
                    </a:solidFill>
                    <a:sym typeface="Symbol"/>
                  </a:rPr>
                  <a:t>C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 | R(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1600" i="1" smtClean="0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1600" b="0" i="1" smtClean="0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)∩</m:t>
                    </m:r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𝑃</m:t>
                    </m:r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≠∅}</m:t>
                    </m:r>
                  </m:oMath>
                </a14:m>
                <a:endParaRPr lang="en-US" sz="1600" dirty="0">
                  <a:solidFill>
                    <a:srgbClr val="008380"/>
                  </a:solidFill>
                  <a:sym typeface="Symbol"/>
                </a:endParaRPr>
              </a:p>
              <a:p>
                <a:pPr eaLnBrk="1" hangingPunct="1">
                  <a:lnSpc>
                    <a:spcPct val="80000"/>
                  </a:lnSpc>
                </a:pPr>
                <a:r>
                  <a:rPr lang="en-US" sz="1600" dirty="0">
                    <a:sym typeface="Symbol"/>
                  </a:rPr>
                  <a:t>Free space: Placements (= subset of configuration space) where robot does not intersect any obstacle.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 </a:t>
                </a:r>
              </a:p>
            </p:txBody>
          </p:sp>
        </mc:Choice>
        <mc:Fallback xmlns="">
          <p:sp>
            <p:nvSpPr>
              <p:cNvPr id="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7327" y="5611127"/>
                <a:ext cx="6979920" cy="815074"/>
              </a:xfrm>
              <a:prstGeom prst="rect">
                <a:avLst/>
              </a:prstGeom>
              <a:blipFill rotWithShape="1">
                <a:blip r:embed="rId4"/>
                <a:stretch>
                  <a:fillRect l="-262" t="-8209" r="-43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190" y="2519088"/>
            <a:ext cx="1389888" cy="119329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7047653" y="3938382"/>
            <a:ext cx="1741425" cy="1672745"/>
            <a:chOff x="1095587" y="1491233"/>
            <a:chExt cx="2697480" cy="2704579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587" y="1491233"/>
              <a:ext cx="2697480" cy="2704579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1608666" y="3632197"/>
              <a:ext cx="543985" cy="44786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i="1" dirty="0">
                  <a:solidFill>
                    <a:schemeClr val="tx1"/>
                  </a:solidFill>
                </a:rPr>
                <a:t>P</a:t>
              </a:r>
              <a:r>
                <a:rPr lang="en-US" sz="1200" dirty="0">
                  <a:solidFill>
                    <a:schemeClr val="tx1"/>
                  </a:solidFill>
                </a:rPr>
                <a:t>’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0798F385-2A44-41B7-AD32-B11943EE39C2}"/>
              </a:ext>
            </a:extLst>
          </p:cNvPr>
          <p:cNvSpPr/>
          <p:nvPr/>
        </p:nvSpPr>
        <p:spPr bwMode="auto">
          <a:xfrm>
            <a:off x="5919022" y="1747598"/>
            <a:ext cx="1999343" cy="338554"/>
          </a:xfrm>
          <a:prstGeom prst="wedgeRectCallout">
            <a:avLst>
              <a:gd name="adj1" fmla="val -20419"/>
              <a:gd name="adj2" fmla="val 43208"/>
            </a:avLst>
          </a:prstGeom>
          <a:solidFill>
            <a:srgbClr val="FEF14C"/>
          </a:solidFill>
          <a:ln w="12700">
            <a:solidFill>
              <a:schemeClr val="tx1"/>
            </a:solidFill>
            <a:round/>
            <a:headEnd/>
            <a:tailEnd type="arrow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space of translations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F73361B-5B17-490C-BDE4-A5875EF2FE5B}"/>
              </a:ext>
            </a:extLst>
          </p:cNvPr>
          <p:cNvCxnSpPr/>
          <p:nvPr/>
        </p:nvCxnSpPr>
        <p:spPr bwMode="auto">
          <a:xfrm flipH="1">
            <a:off x="5370286" y="2086152"/>
            <a:ext cx="551543" cy="1200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1C03078-96E5-4B9A-B545-3B3E45C016C6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5751287" y="2086152"/>
            <a:ext cx="1032465" cy="1001908"/>
          </a:xfrm>
          <a:prstGeom prst="bentConnector3">
            <a:avLst>
              <a:gd name="adj1" fmla="val -4067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8472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Translating a point robot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685800" y="1477120"/>
            <a:ext cx="6979920" cy="249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Work space = configuration space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Compute trapezoidal map of disjoint polygonal obstacles in 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O(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 log 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) </a:t>
            </a:r>
            <a:r>
              <a:rPr lang="en-US" sz="2000" dirty="0">
                <a:sym typeface="Symbol" pitchFamily="18" charset="2"/>
              </a:rPr>
              <a:t>expected time (where 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ym typeface="Symbol" pitchFamily="18" charset="2"/>
              </a:rPr>
              <a:t> = total # edges), including point location data structure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Construct road map in trapezoidal map: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One vertex on each vertical edge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One vertex in center of each trapezoid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Edges between center-vertex and </a:t>
            </a:r>
            <a:br>
              <a:rPr lang="en-US" sz="1600" dirty="0">
                <a:sym typeface="Symbol" pitchFamily="18" charset="2"/>
              </a:rPr>
            </a:br>
            <a:r>
              <a:rPr lang="en-US" sz="1600" dirty="0">
                <a:sym typeface="Symbol" pitchFamily="18" charset="2"/>
              </a:rPr>
              <a:t>edge-vertex of same trapezoid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O(</a:t>
            </a:r>
            <a:r>
              <a:rPr lang="en-US" sz="16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) </a:t>
            </a:r>
            <a:r>
              <a:rPr lang="en-US" sz="1600" dirty="0">
                <a:sym typeface="Symbol" pitchFamily="18" charset="2"/>
              </a:rPr>
              <a:t>time and space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dirty="0">
              <a:sym typeface="Symbol" pitchFamily="18" charset="2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77327" y="5611127"/>
            <a:ext cx="6979920" cy="815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en-US" sz="1600" dirty="0">
              <a:solidFill>
                <a:srgbClr val="008380"/>
              </a:solidFill>
              <a:sym typeface="Symbo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132" y="2400180"/>
            <a:ext cx="3533733" cy="297472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35702547-4A78-4351-9D8A-CD176585B0EA}"/>
                  </a:ext>
                </a:extLst>
              </p14:cNvPr>
              <p14:cNvContentPartPr/>
              <p14:nvPr/>
            </p14:nvContentPartPr>
            <p14:xfrm>
              <a:off x="5377320" y="2523960"/>
              <a:ext cx="2553480" cy="27090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35702547-4A78-4351-9D8A-CD176585B0E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67960" y="2514600"/>
                <a:ext cx="2572200" cy="2727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144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Translating a point robot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685800" y="1477120"/>
            <a:ext cx="6979920" cy="249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Work space = configuration space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Compute trapezoidal map of disjoint polygonal obstacles in 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O(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 log 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) </a:t>
            </a:r>
            <a:r>
              <a:rPr lang="en-US" sz="2000" dirty="0">
                <a:sym typeface="Symbol" pitchFamily="18" charset="2"/>
              </a:rPr>
              <a:t>expected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 </a:t>
            </a:r>
            <a:r>
              <a:rPr lang="en-US" sz="2000" dirty="0">
                <a:sym typeface="Symbol" pitchFamily="18" charset="2"/>
              </a:rPr>
              <a:t>time (where 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ym typeface="Symbol" pitchFamily="18" charset="2"/>
              </a:rPr>
              <a:t> = total # edges), including point location data structure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Construct road map in trapezoidal map: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One vertex on each vertical edge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One vertex in center of each trapezoid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Edges between center-vertex and </a:t>
            </a:r>
            <a:br>
              <a:rPr lang="en-US" sz="1600" dirty="0">
                <a:sym typeface="Symbol" pitchFamily="18" charset="2"/>
              </a:rPr>
            </a:br>
            <a:r>
              <a:rPr lang="en-US" sz="1600" dirty="0">
                <a:sym typeface="Symbol" pitchFamily="18" charset="2"/>
              </a:rPr>
              <a:t>edge-vertex of same trapezoid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O(</a:t>
            </a:r>
            <a:r>
              <a:rPr lang="en-US" sz="16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) </a:t>
            </a:r>
            <a:r>
              <a:rPr lang="en-US" sz="1600" dirty="0">
                <a:sym typeface="Symbol" pitchFamily="18" charset="2"/>
              </a:rPr>
              <a:t>time and space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Compute path: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Locate trapezoids containing start and end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Traverse this road map using DFS or BFS to</a:t>
            </a:r>
            <a:br>
              <a:rPr lang="en-US" sz="1600" dirty="0">
                <a:sym typeface="Symbol" pitchFamily="18" charset="2"/>
              </a:rPr>
            </a:br>
            <a:r>
              <a:rPr lang="en-US" sz="1600" dirty="0">
                <a:sym typeface="Symbol" pitchFamily="18" charset="2"/>
              </a:rPr>
              <a:t>find path from start to end</a:t>
            </a:r>
          </a:p>
          <a:p>
            <a:pPr lvl="1" eaLnBrk="1" hangingPunct="1">
              <a:lnSpc>
                <a:spcPct val="80000"/>
              </a:lnSpc>
            </a:pPr>
            <a:endParaRPr lang="en-US" sz="1600" dirty="0">
              <a:sym typeface="Symbol" pitchFamily="18" charset="2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br>
              <a:rPr lang="en-US" sz="2000" dirty="0">
                <a:sym typeface="Symbol" pitchFamily="18" charset="2"/>
              </a:rPr>
            </a:br>
            <a:r>
              <a:rPr lang="en-US" sz="2000" b="1" dirty="0">
                <a:sym typeface="Symbol" pitchFamily="18" charset="2"/>
              </a:rPr>
              <a:t>Theorem:</a:t>
            </a:r>
            <a:r>
              <a:rPr lang="en-US" sz="2000" dirty="0">
                <a:sym typeface="Symbol" pitchFamily="18" charset="2"/>
              </a:rPr>
              <a:t> One can preprocess a set of obstacles (with 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ym typeface="Symbol" pitchFamily="18" charset="2"/>
              </a:rPr>
              <a:t> = total # edges) in 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O(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 log 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) </a:t>
            </a:r>
            <a:r>
              <a:rPr lang="en-US" sz="2000" dirty="0">
                <a:sym typeface="Symbol" pitchFamily="18" charset="2"/>
              </a:rPr>
              <a:t>expected time, such that for any (start/end) query a collision-free path can be computed in 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O(</a:t>
            </a:r>
            <a:r>
              <a:rPr lang="en-US" sz="2000" i="1" dirty="0">
                <a:solidFill>
                  <a:srgbClr val="008380"/>
                </a:solidFill>
                <a:sym typeface="Symbol" pitchFamily="18" charset="2"/>
              </a:rPr>
              <a:t>n</a:t>
            </a:r>
            <a:r>
              <a:rPr lang="en-US" sz="2000" dirty="0">
                <a:solidFill>
                  <a:srgbClr val="008380"/>
                </a:solidFill>
                <a:sym typeface="Symbol" pitchFamily="18" charset="2"/>
              </a:rPr>
              <a:t>) </a:t>
            </a:r>
            <a:r>
              <a:rPr lang="en-US" sz="2000" dirty="0">
                <a:sym typeface="Symbol" pitchFamily="18" charset="2"/>
              </a:rPr>
              <a:t>time.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>
                <a:sym typeface="Symbol" pitchFamily="18" charset="2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dirty="0">
              <a:sym typeface="Symbol" pitchFamily="18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132" y="2400180"/>
            <a:ext cx="3533733" cy="29747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132" y="2330896"/>
            <a:ext cx="3533733" cy="29900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82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8976745-4EDF-4987-BAE6-368146B60DAF}"/>
              </a:ext>
            </a:extLst>
          </p:cNvPr>
          <p:cNvSpPr/>
          <p:nvPr/>
        </p:nvSpPr>
        <p:spPr bwMode="auto">
          <a:xfrm>
            <a:off x="1066800" y="1747598"/>
            <a:ext cx="4303486" cy="338554"/>
          </a:xfrm>
          <a:prstGeom prst="rect">
            <a:avLst/>
          </a:prstGeom>
          <a:solidFill>
            <a:srgbClr val="FEF14C"/>
          </a:solidFill>
          <a:ln w="12700">
            <a:noFill/>
            <a:round/>
            <a:headEnd/>
            <a:tailEnd type="arrow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Configuration space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685800" y="1477120"/>
            <a:ext cx="6979920" cy="249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# parameters = degrees of freedom (DOF)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Parameter space = “Configuration space” </a:t>
            </a:r>
            <a:r>
              <a:rPr lang="en-US" sz="2000" b="1" dirty="0">
                <a:solidFill>
                  <a:srgbClr val="008380"/>
                </a:solidFill>
                <a:sym typeface="Symbol" pitchFamily="18" charset="2"/>
              </a:rPr>
              <a:t>C</a:t>
            </a:r>
            <a:r>
              <a:rPr lang="en-US" sz="2000" dirty="0">
                <a:sym typeface="Symbol" pitchFamily="18" charset="2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2D translations: configuration space is </a:t>
            </a:r>
            <a:r>
              <a:rPr lang="en-US" sz="1600" b="1" dirty="0">
                <a:solidFill>
                  <a:srgbClr val="008380"/>
                </a:solidFill>
                <a:sym typeface="Symbol" pitchFamily="18" charset="2"/>
              </a:rPr>
              <a:t>C = R</a:t>
            </a:r>
            <a:r>
              <a:rPr lang="en-US" sz="1600" baseline="30000" dirty="0">
                <a:solidFill>
                  <a:srgbClr val="008380"/>
                </a:solidFill>
                <a:sym typeface="Symbol" pitchFamily="18" charset="2"/>
              </a:rPr>
              <a:t>2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sym typeface="Symbol" pitchFamily="18" charset="2"/>
              </a:rPr>
              <a:t>2D translations and rotations: configuration space is </a:t>
            </a:r>
            <a:r>
              <a:rPr lang="en-US" sz="1600" b="1" dirty="0">
                <a:solidFill>
                  <a:srgbClr val="008380"/>
                </a:solidFill>
                <a:sym typeface="Symbol" pitchFamily="18" charset="2"/>
              </a:rPr>
              <a:t>C = R</a:t>
            </a:r>
            <a:r>
              <a:rPr lang="en-US" sz="1600" baseline="30000" dirty="0">
                <a:solidFill>
                  <a:srgbClr val="008380"/>
                </a:solidFill>
                <a:sym typeface="Symbol" pitchFamily="18" charset="2"/>
              </a:rPr>
              <a:t>2</a:t>
            </a: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 </a:t>
            </a:r>
            <a:r>
              <a:rPr lang="en-US" sz="1600" dirty="0">
                <a:solidFill>
                  <a:srgbClr val="008380"/>
                </a:solidFill>
                <a:latin typeface="Arial Nova Cond Light" panose="020B0604020202020204" pitchFamily="34" charset="0"/>
                <a:sym typeface="Symbol" pitchFamily="18" charset="2"/>
              </a:rPr>
              <a:t>x</a:t>
            </a:r>
            <a:r>
              <a:rPr lang="en-US" sz="1600" dirty="0">
                <a:solidFill>
                  <a:srgbClr val="008380"/>
                </a:solidFill>
                <a:sym typeface="Symbol" pitchFamily="18" charset="2"/>
              </a:rPr>
              <a:t> [0,2</a:t>
            </a:r>
            <a:r>
              <a:rPr lang="en-US" sz="1600" dirty="0">
                <a:solidFill>
                  <a:srgbClr val="008380"/>
                </a:solidFill>
                <a:sym typeface="Symbol"/>
              </a:rPr>
              <a:t>)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94" y="2704784"/>
            <a:ext cx="5086033" cy="29368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/>
              <p:cNvSpPr txBox="1">
                <a:spLocks noChangeArrowheads="1"/>
              </p:cNvSpPr>
              <p:nvPr/>
            </p:nvSpPr>
            <p:spPr bwMode="auto">
              <a:xfrm>
                <a:off x="677327" y="5611127"/>
                <a:ext cx="6979920" cy="8150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</a:pPr>
                <a:r>
                  <a:rPr lang="en-US" sz="1600" dirty="0">
                    <a:sym typeface="Symbol"/>
                  </a:rPr>
                  <a:t>Obstacle 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P. </a:t>
                </a:r>
                <a:r>
                  <a:rPr lang="en-US" sz="1600" dirty="0">
                    <a:sym typeface="Symbol"/>
                  </a:rPr>
                  <a:t>Its corresponding </a:t>
                </a:r>
                <a:r>
                  <a:rPr lang="en-US" sz="1600" b="1" dirty="0">
                    <a:solidFill>
                      <a:srgbClr val="C00000"/>
                    </a:solidFill>
                    <a:sym typeface="Symbol"/>
                  </a:rPr>
                  <a:t>C-obstacle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 P’={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1600" i="1" smtClean="0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1600" b="0" i="1" smtClean="0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∈</m:t>
                    </m:r>
                  </m:oMath>
                </a14:m>
                <a:r>
                  <a:rPr lang="en-US" sz="1600" b="1" dirty="0">
                    <a:solidFill>
                      <a:srgbClr val="008380"/>
                    </a:solidFill>
                    <a:sym typeface="Symbol"/>
                  </a:rPr>
                  <a:t>C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 | R(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sz="1600" i="1" smtClean="0">
                            <a:solidFill>
                              <a:srgbClr val="00838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accPr>
                      <m:e>
                        <m:r>
                          <a:rPr lang="en-US" sz="1600" b="0" i="1" smtClean="0">
                            <a:solidFill>
                              <a:srgbClr val="008380"/>
                            </a:solidFill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acc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)∩</m:t>
                    </m:r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𝑃</m:t>
                    </m:r>
                    <m:r>
                      <a:rPr lang="en-US" sz="1600" b="0" i="1" smtClean="0">
                        <a:solidFill>
                          <a:srgbClr val="008380"/>
                        </a:solidFill>
                        <a:latin typeface="Cambria Math"/>
                        <a:sym typeface="Symbol" pitchFamily="18" charset="2"/>
                      </a:rPr>
                      <m:t>≠∅}</m:t>
                    </m:r>
                  </m:oMath>
                </a14:m>
                <a:endParaRPr lang="en-US" sz="1600" dirty="0">
                  <a:solidFill>
                    <a:srgbClr val="008380"/>
                  </a:solidFill>
                  <a:sym typeface="Symbol"/>
                </a:endParaRPr>
              </a:p>
              <a:p>
                <a:pPr eaLnBrk="1" hangingPunct="1">
                  <a:lnSpc>
                    <a:spcPct val="80000"/>
                  </a:lnSpc>
                </a:pPr>
                <a:r>
                  <a:rPr lang="en-US" sz="1600" dirty="0">
                    <a:sym typeface="Symbol"/>
                  </a:rPr>
                  <a:t>Free space: Placements (= subset of configuration space) where robot does not intersect any obstacle.</a:t>
                </a:r>
                <a:r>
                  <a:rPr lang="en-US" sz="1600" dirty="0">
                    <a:solidFill>
                      <a:srgbClr val="008380"/>
                    </a:solidFill>
                    <a:sym typeface="Symbol"/>
                  </a:rPr>
                  <a:t> </a:t>
                </a:r>
              </a:p>
            </p:txBody>
          </p:sp>
        </mc:Choice>
        <mc:Fallback xmlns="">
          <p:sp>
            <p:nvSpPr>
              <p:cNvPr id="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7327" y="5611127"/>
                <a:ext cx="6979920" cy="815074"/>
              </a:xfrm>
              <a:prstGeom prst="rect">
                <a:avLst/>
              </a:prstGeom>
              <a:blipFill rotWithShape="1">
                <a:blip r:embed="rId4"/>
                <a:stretch>
                  <a:fillRect l="-262" t="-8209" r="-43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190" y="2519088"/>
            <a:ext cx="1389888" cy="119329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7047653" y="3938382"/>
            <a:ext cx="1741425" cy="1672745"/>
            <a:chOff x="1095587" y="1491233"/>
            <a:chExt cx="2697480" cy="2704579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587" y="1491233"/>
              <a:ext cx="2697480" cy="2704579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1608666" y="3632197"/>
              <a:ext cx="543985" cy="44786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i="1" dirty="0">
                  <a:solidFill>
                    <a:schemeClr val="tx1"/>
                  </a:solidFill>
                </a:rPr>
                <a:t>P</a:t>
              </a:r>
              <a:r>
                <a:rPr lang="en-US" sz="1200" dirty="0">
                  <a:solidFill>
                    <a:schemeClr val="tx1"/>
                  </a:solidFill>
                </a:rPr>
                <a:t>’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0798F385-2A44-41B7-AD32-B11943EE39C2}"/>
              </a:ext>
            </a:extLst>
          </p:cNvPr>
          <p:cNvSpPr/>
          <p:nvPr/>
        </p:nvSpPr>
        <p:spPr bwMode="auto">
          <a:xfrm>
            <a:off x="5919022" y="1747598"/>
            <a:ext cx="1999343" cy="338554"/>
          </a:xfrm>
          <a:prstGeom prst="wedgeRectCallout">
            <a:avLst>
              <a:gd name="adj1" fmla="val -20419"/>
              <a:gd name="adj2" fmla="val 43208"/>
            </a:avLst>
          </a:prstGeom>
          <a:solidFill>
            <a:srgbClr val="FEF14C"/>
          </a:solidFill>
          <a:ln w="12700">
            <a:solidFill>
              <a:schemeClr val="tx1"/>
            </a:solidFill>
            <a:round/>
            <a:headEnd/>
            <a:tailEnd type="arrow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space of translations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F73361B-5B17-490C-BDE4-A5875EF2FE5B}"/>
              </a:ext>
            </a:extLst>
          </p:cNvPr>
          <p:cNvCxnSpPr/>
          <p:nvPr/>
        </p:nvCxnSpPr>
        <p:spPr bwMode="auto">
          <a:xfrm flipH="1">
            <a:off x="5370286" y="2086152"/>
            <a:ext cx="551543" cy="1200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1C03078-96E5-4B9A-B545-3B3E45C016C6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5751287" y="2086152"/>
            <a:ext cx="1032465" cy="1001908"/>
          </a:xfrm>
          <a:prstGeom prst="bentConnector3">
            <a:avLst>
              <a:gd name="adj1" fmla="val -4067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955BE3B7-AE6F-4F30-A259-830AE41096F3}"/>
                  </a:ext>
                </a:extLst>
              </p14:cNvPr>
              <p14:cNvContentPartPr/>
              <p14:nvPr/>
            </p14:nvContentPartPr>
            <p14:xfrm>
              <a:off x="1982880" y="2899800"/>
              <a:ext cx="6129720" cy="136584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55BE3B7-AE6F-4F30-A259-830AE41096F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973520" y="2890440"/>
                <a:ext cx="6148440" cy="138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130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 err="1"/>
              <a:t>Minkowski</a:t>
            </a:r>
            <a:r>
              <a:rPr lang="en-US" dirty="0"/>
              <a:t> sums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601197" y="2825181"/>
            <a:ext cx="2697480" cy="2704579"/>
            <a:chOff x="1095587" y="1491233"/>
            <a:chExt cx="2697480" cy="270457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587" y="1491233"/>
              <a:ext cx="2697480" cy="2704579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608667" y="3632198"/>
              <a:ext cx="44026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i="1" dirty="0">
                  <a:solidFill>
                    <a:schemeClr val="tx1"/>
                  </a:solidFill>
                </a:rPr>
                <a:t>P</a:t>
              </a:r>
              <a:r>
                <a:rPr lang="en-US" sz="1600" dirty="0">
                  <a:solidFill>
                    <a:schemeClr val="tx1"/>
                  </a:solidFill>
                </a:rPr>
                <a:t>’</a:t>
              </a: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264" y="2876757"/>
            <a:ext cx="2858939" cy="283177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47"/>
          <a:stretch/>
        </p:blipFill>
        <p:spPr>
          <a:xfrm>
            <a:off x="129092" y="-150607"/>
            <a:ext cx="2011680" cy="293683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04"/>
          <a:stretch/>
        </p:blipFill>
        <p:spPr>
          <a:xfrm>
            <a:off x="6863379" y="-107576"/>
            <a:ext cx="1957892" cy="2936833"/>
          </a:xfrm>
          <a:prstGeom prst="rect">
            <a:avLst/>
          </a:prstGeom>
        </p:spPr>
      </p:pic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EDFEFF31-5CE2-40E8-92BD-4A5B7A4C1787}"/>
              </a:ext>
            </a:extLst>
          </p:cNvPr>
          <p:cNvSpPr/>
          <p:nvPr/>
        </p:nvSpPr>
        <p:spPr bwMode="auto">
          <a:xfrm>
            <a:off x="4637088" y="152400"/>
            <a:ext cx="1999343" cy="338554"/>
          </a:xfrm>
          <a:prstGeom prst="wedgeRectCallout">
            <a:avLst>
              <a:gd name="adj1" fmla="val -20419"/>
              <a:gd name="adj2" fmla="val 43208"/>
            </a:avLst>
          </a:prstGeom>
          <a:solidFill>
            <a:srgbClr val="FEF14C"/>
          </a:solidFill>
          <a:ln w="12700">
            <a:solidFill>
              <a:schemeClr val="tx1"/>
            </a:solidFill>
            <a:round/>
            <a:headEnd/>
            <a:tailEnd type="arrow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space of translations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67C5567-F606-406F-9F4E-CB1ECDC3ECEB}"/>
              </a:ext>
            </a:extLst>
          </p:cNvPr>
          <p:cNvCxnSpPr>
            <a:cxnSpLocks/>
            <a:stCxn id="12" idx="3"/>
          </p:cNvCxnSpPr>
          <p:nvPr/>
        </p:nvCxnSpPr>
        <p:spPr bwMode="auto">
          <a:xfrm>
            <a:off x="6636431" y="321677"/>
            <a:ext cx="46921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58631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Extreme points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00" y="1667678"/>
            <a:ext cx="3004202" cy="25571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872" y="3185365"/>
            <a:ext cx="2802128" cy="230289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 bwMode="auto">
          <a:xfrm flipH="1" flipV="1">
            <a:off x="249219" y="2217870"/>
            <a:ext cx="1667437" cy="2000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3055171" y="3130475"/>
            <a:ext cx="537882" cy="376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Freeform 15"/>
          <p:cNvSpPr/>
          <p:nvPr/>
        </p:nvSpPr>
        <p:spPr bwMode="auto">
          <a:xfrm>
            <a:off x="2474259" y="2850776"/>
            <a:ext cx="860612" cy="720763"/>
          </a:xfrm>
          <a:custGeom>
            <a:avLst/>
            <a:gdLst>
              <a:gd name="connsiteX0" fmla="*/ 0 w 860612"/>
              <a:gd name="connsiteY0" fmla="*/ 527125 h 720763"/>
              <a:gd name="connsiteX1" fmla="*/ 387275 w 860612"/>
              <a:gd name="connsiteY1" fmla="*/ 0 h 720763"/>
              <a:gd name="connsiteX2" fmla="*/ 860612 w 860612"/>
              <a:gd name="connsiteY2" fmla="*/ 86062 h 720763"/>
              <a:gd name="connsiteX3" fmla="*/ 656216 w 860612"/>
              <a:gd name="connsiteY3" fmla="*/ 451822 h 720763"/>
              <a:gd name="connsiteX4" fmla="*/ 548640 w 860612"/>
              <a:gd name="connsiteY4" fmla="*/ 484095 h 720763"/>
              <a:gd name="connsiteX5" fmla="*/ 516367 w 860612"/>
              <a:gd name="connsiteY5" fmla="*/ 505610 h 720763"/>
              <a:gd name="connsiteX6" fmla="*/ 462579 w 860612"/>
              <a:gd name="connsiteY6" fmla="*/ 527125 h 720763"/>
              <a:gd name="connsiteX7" fmla="*/ 441063 w 860612"/>
              <a:gd name="connsiteY7" fmla="*/ 548640 h 720763"/>
              <a:gd name="connsiteX8" fmla="*/ 322729 w 860612"/>
              <a:gd name="connsiteY8" fmla="*/ 570156 h 720763"/>
              <a:gd name="connsiteX9" fmla="*/ 301214 w 860612"/>
              <a:gd name="connsiteY9" fmla="*/ 602429 h 720763"/>
              <a:gd name="connsiteX10" fmla="*/ 258183 w 860612"/>
              <a:gd name="connsiteY10" fmla="*/ 645459 h 720763"/>
              <a:gd name="connsiteX11" fmla="*/ 53788 w 860612"/>
              <a:gd name="connsiteY11" fmla="*/ 720763 h 720763"/>
              <a:gd name="connsiteX12" fmla="*/ 0 w 860612"/>
              <a:gd name="connsiteY12" fmla="*/ 527125 h 72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60612" h="720763">
                <a:moveTo>
                  <a:pt x="0" y="527125"/>
                </a:moveTo>
                <a:lnTo>
                  <a:pt x="387275" y="0"/>
                </a:lnTo>
                <a:lnTo>
                  <a:pt x="860612" y="86062"/>
                </a:lnTo>
                <a:lnTo>
                  <a:pt x="656216" y="451822"/>
                </a:lnTo>
                <a:cubicBezTo>
                  <a:pt x="620357" y="462580"/>
                  <a:pt x="583582" y="470656"/>
                  <a:pt x="548640" y="484095"/>
                </a:cubicBezTo>
                <a:cubicBezTo>
                  <a:pt x="536573" y="488736"/>
                  <a:pt x="527931" y="499828"/>
                  <a:pt x="516367" y="505610"/>
                </a:cubicBezTo>
                <a:cubicBezTo>
                  <a:pt x="499095" y="514246"/>
                  <a:pt x="480508" y="519953"/>
                  <a:pt x="462579" y="527125"/>
                </a:cubicBezTo>
                <a:cubicBezTo>
                  <a:pt x="455407" y="534297"/>
                  <a:pt x="450385" y="544645"/>
                  <a:pt x="441063" y="548640"/>
                </a:cubicBezTo>
                <a:cubicBezTo>
                  <a:pt x="431494" y="552741"/>
                  <a:pt x="327045" y="569437"/>
                  <a:pt x="322729" y="570156"/>
                </a:cubicBezTo>
                <a:cubicBezTo>
                  <a:pt x="315557" y="580914"/>
                  <a:pt x="309491" y="592497"/>
                  <a:pt x="301214" y="602429"/>
                </a:cubicBezTo>
                <a:cubicBezTo>
                  <a:pt x="301197" y="602449"/>
                  <a:pt x="267752" y="635891"/>
                  <a:pt x="258183" y="645459"/>
                </a:cubicBezTo>
                <a:lnTo>
                  <a:pt x="53788" y="720763"/>
                </a:lnTo>
                <a:lnTo>
                  <a:pt x="0" y="527125"/>
                </a:lnTo>
                <a:close/>
              </a:path>
            </a:pathLst>
          </a:custGeom>
          <a:solidFill>
            <a:schemeClr val="bg1"/>
          </a:solidFill>
          <a:ln w="12700">
            <a:noFill/>
            <a:round/>
            <a:headEnd/>
            <a:tailEnd type="arrow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 bwMode="auto">
          <a:xfrm flipH="1" flipV="1">
            <a:off x="1538343" y="1688951"/>
            <a:ext cx="1667437" cy="2000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203564" y="3028277"/>
                <a:ext cx="198068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8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acc>
                    </m:oMath>
                  </m:oMathPara>
                </a14:m>
                <a:endParaRPr lang="en-US" sz="1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564" y="3028277"/>
                <a:ext cx="198068" cy="317972"/>
              </a:xfrm>
              <a:prstGeom prst="rect">
                <a:avLst/>
              </a:prstGeom>
              <a:blipFill rotWithShape="0">
                <a:blip r:embed="rId5"/>
                <a:stretch>
                  <a:fillRect l="-43750" t="-42308" r="-90625" b="-9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 bwMode="auto">
          <a:xfrm flipH="1" flipV="1">
            <a:off x="1948926" y="1303469"/>
            <a:ext cx="1667437" cy="2000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5056094" y="4152452"/>
            <a:ext cx="118334" cy="3550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6370320" y="3229087"/>
            <a:ext cx="118334" cy="3550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37385" y="4159623"/>
                <a:ext cx="176459" cy="282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acc>
                    </m:oMath>
                  </m:oMathPara>
                </a14:m>
                <a:endParaRPr 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385" y="4159623"/>
                <a:ext cx="176459" cy="282641"/>
              </a:xfrm>
              <a:prstGeom prst="rect">
                <a:avLst/>
              </a:prstGeom>
              <a:blipFill rotWithShape="0">
                <a:blip r:embed="rId6"/>
                <a:stretch>
                  <a:fillRect l="-41379" t="-31915" r="-82759"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262368" y="3236258"/>
                <a:ext cx="176459" cy="282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acc>
                    </m:oMath>
                  </m:oMathPara>
                </a14:m>
                <a:endParaRPr 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2368" y="3236258"/>
                <a:ext cx="176459" cy="282641"/>
              </a:xfrm>
              <a:prstGeom prst="rect">
                <a:avLst/>
              </a:prstGeom>
              <a:blipFill rotWithShape="0">
                <a:blip r:embed="rId7"/>
                <a:stretch>
                  <a:fillRect l="-41379" t="-34783" r="-86207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 bwMode="auto">
          <a:xfrm flipH="1" flipV="1">
            <a:off x="3876340" y="4209827"/>
            <a:ext cx="3148403" cy="8247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H="1" flipV="1">
            <a:off x="4771017" y="3135855"/>
            <a:ext cx="3148403" cy="8247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 flipV="1">
            <a:off x="4826599" y="3600227"/>
            <a:ext cx="3148403" cy="8247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6378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7543800" cy="1143000"/>
          </a:xfrm>
        </p:spPr>
        <p:txBody>
          <a:bodyPr/>
          <a:lstStyle/>
          <a:p>
            <a:pPr algn="ctr" eaLnBrk="1" hangingPunct="1"/>
            <a:r>
              <a:rPr lang="en-US" dirty="0"/>
              <a:t>Configuration space with translations and rotations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29872"/>
            <a:ext cx="4632960" cy="25962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09" y="1573446"/>
            <a:ext cx="2593003" cy="262517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4/21/20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CMPS 3130/6130 Computational Geometry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2A30-F525-4C52-8032-87201467118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E7E3CC52-5F50-43F8-BC02-F42433122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0539" y="4967232"/>
            <a:ext cx="3594100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296" tIns="0" rIns="82296" bIns="90000"/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CC99"/>
              </a:buClr>
              <a:buSzPct val="12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hlinkClick r:id="rId5"/>
              </a:rPr>
              <a:t>D. 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hlinkClick r:id="rId5"/>
              </a:rPr>
              <a:t>Ataria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hlinkClick r:id="rId5"/>
              </a:rPr>
              <a:t>, G. Rote, “Configuration Space Visualization”, </a:t>
            </a:r>
            <a:b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hlinkClick r:id="rId5"/>
              </a:rPr>
            </a:b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hlinkClick r:id="rId5"/>
              </a:rPr>
              <a:t>Symposium on Computational Geometry, 2012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13" name="Picture 10" descr="C:\Users\carola\Desktop\tmp\Untitled.jpg">
            <a:extLst>
              <a:ext uri="{FF2B5EF4-FFF2-40B4-BE49-F238E27FC236}">
                <a16:creationId xmlns:a16="http://schemas.microsoft.com/office/drawing/2014/main" id="{5DDAC8E2-E8B7-4269-9079-6BAA64C38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89292"/>
            <a:ext cx="4572000" cy="2636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789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MAGNIFICATION" val="1.5"/>
  <p:tag name="TEX2PSBATCH" val="latex --interaction=nonstopmode %.tex; dvips -D 300 -o %.ps %.dvi"/>
  <p:tag name="TEX2PS" val="latex %.tex; dvips -D 300 -o %.ps %.dvi"/>
  <p:tag name="DEFAULTDISPLAYSOURCE" val="\documentclass{slides}\pagestyle{empty}&#10;\input{macros}&#10;\begin{document}&#10;$ $&#10;\end{document}&#10;"/>
  <p:tag name="USEBOLDAMS" val="False"/>
  <p:tag name="EMBEDFONTS" val="False"/>
  <p:tag name="USEAMSFONTS" val="False"/>
  <p:tag name="TEXPOINTINIT" val="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CC0000"/>
      </a:accent2>
      <a:accent3>
        <a:srgbClr val="FFFFFF"/>
      </a:accent3>
      <a:accent4>
        <a:srgbClr val="000000"/>
      </a:accent4>
      <a:accent5>
        <a:srgbClr val="E2E2FF"/>
      </a:accent5>
      <a:accent6>
        <a:srgbClr val="B90000"/>
      </a:accent6>
      <a:hlink>
        <a:srgbClr val="CC0000"/>
      </a:hlink>
      <a:folHlink>
        <a:srgbClr val="FF505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arrow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spAutoFit/>
      </a:bodyPr>
      <a:lstStyle>
        <a:defPPr algn="ctr">
          <a:defRPr/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999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B90000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8375</TotalTime>
  <Words>619</Words>
  <Application>Microsoft Office PowerPoint</Application>
  <PresentationFormat>On-screen Show (4:3)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Nova Cond Light</vt:lpstr>
      <vt:lpstr>Cambria Math</vt:lpstr>
      <vt:lpstr>Symbol</vt:lpstr>
      <vt:lpstr>Times New Roman</vt:lpstr>
      <vt:lpstr>Default Design</vt:lpstr>
      <vt:lpstr>CMPS 3130/6130 Computational Geometry Spring 2020</vt:lpstr>
      <vt:lpstr>Robot motion planning</vt:lpstr>
      <vt:lpstr>Configuration space</vt:lpstr>
      <vt:lpstr>Translating a point robot</vt:lpstr>
      <vt:lpstr>Translating a point robot</vt:lpstr>
      <vt:lpstr>Configuration space</vt:lpstr>
      <vt:lpstr>Minkowski sums</vt:lpstr>
      <vt:lpstr>Extreme points</vt:lpstr>
      <vt:lpstr>Configuration space with translations and rotations</vt:lpstr>
      <vt:lpstr>Shortest path for a robot</vt:lpstr>
      <vt:lpstr>Visibility graph</vt:lpstr>
    </vt:vector>
  </TitlesOfParts>
  <Company>toc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cel</dc:creator>
  <cp:lastModifiedBy>Carola Wenk</cp:lastModifiedBy>
  <cp:revision>288</cp:revision>
  <cp:lastPrinted>2020-04-21T00:06:07Z</cp:lastPrinted>
  <dcterms:created xsi:type="dcterms:W3CDTF">2001-09-03T00:33:29Z</dcterms:created>
  <dcterms:modified xsi:type="dcterms:W3CDTF">2020-04-21T22:59:01Z</dcterms:modified>
</cp:coreProperties>
</file>