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notesSlides/notesSlide3.xml" ContentType="application/vnd.openxmlformats-officedocument.presentationml.notesSlide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1"/>
  </p:notesMasterIdLst>
  <p:handoutMasterIdLst>
    <p:handoutMasterId r:id="rId22"/>
  </p:handoutMasterIdLst>
  <p:sldIdLst>
    <p:sldId id="305" r:id="rId2"/>
    <p:sldId id="316" r:id="rId3"/>
    <p:sldId id="283" r:id="rId4"/>
    <p:sldId id="317" r:id="rId5"/>
    <p:sldId id="318" r:id="rId6"/>
    <p:sldId id="322" r:id="rId7"/>
    <p:sldId id="323" r:id="rId8"/>
    <p:sldId id="320" r:id="rId9"/>
    <p:sldId id="324" r:id="rId10"/>
    <p:sldId id="333" r:id="rId11"/>
    <p:sldId id="325" r:id="rId12"/>
    <p:sldId id="326" r:id="rId13"/>
    <p:sldId id="334" r:id="rId14"/>
    <p:sldId id="327" r:id="rId15"/>
    <p:sldId id="328" r:id="rId16"/>
    <p:sldId id="329" r:id="rId17"/>
    <p:sldId id="331" r:id="rId18"/>
    <p:sldId id="332" r:id="rId19"/>
    <p:sldId id="330" r:id="rId20"/>
  </p:sldIdLst>
  <p:sldSz cx="9144000" cy="6858000" type="letter"/>
  <p:notesSz cx="9601200" cy="73152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B036B0"/>
    <a:srgbClr val="B036A7"/>
    <a:srgbClr val="FF990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2" autoAdjust="0"/>
    <p:restoredTop sz="91584" autoAdjust="0"/>
  </p:normalViewPr>
  <p:slideViewPr>
    <p:cSldViewPr snapToGrid="0" showGuides="1">
      <p:cViewPr varScale="1">
        <p:scale>
          <a:sx n="120" d="100"/>
          <a:sy n="120" d="100"/>
        </p:scale>
        <p:origin x="1824" y="108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24" d="100"/>
          <a:sy n="124" d="100"/>
        </p:scale>
        <p:origin x="1878" y="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16T20:48:31.26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  <inkml:brush xml:id="br2">
      <inkml:brushProperty name="width" value="0.05292" units="cm"/>
      <inkml:brushProperty name="height" value="0.05292" units="cm"/>
      <inkml:brushProperty name="color" value="#FFA500"/>
    </inkml:brush>
  </inkml:definitions>
  <inkml:trace contextRef="#ctx0" brushRef="#br0">19903 4970 2 0,'0'0'60'0,"0"0"-70"0,0 0 18 15,0 0 45 1,0 0 24-16,0 0-26 15,0 0-27-15,0 0 8 16,0 0-3-16,0 4 11 0,0-4-15 16,0 3-6-16,0 0-5 15,0 1 2-15,0-1-1 16,0 1-6-16,0-4 0 16,0 2-5-16,0 5 3 15,0 3-5-15,0 3 5 0,0 1-2 16,0-1-2-1,0-4 0-15,0 2-1 0,0-1 3 16,0 0-5-16,0-3 3 16,0-1-4-16,0 3 2 15,0-1-2-15,0 1 2 16,0-2-1-16,0 0 2 16,0 0-1-16,0-5-2 15,0 5 2-15,0-1-2 16,0 8 2-16,0-4-2 15,0 4 2-15,0-1-1 16,0 0 0-16,0 0 0 16,0 3 0-16,0-3 4 15,0-2-8-15,0 2 6 16,0 1-4-16,0 1 4 0,0 6-2 16,0-4 2-16,0-11-2 15,0 1 1 1,0-4-1-16,0-3-1 0,0 7 2 15,0-4-2-15,0 3 2 16,0 1-2-16,0-1 2 16,0 2-2-16,0-2 2 15,0 4-1-15,0-3-1 16,0-1 4-16,0-3-6 16,0 4 6-16,0-1-6 15,0 2 6-15,0-5-5 16,0 3 4-16,0 1-4 15,0 3 2-15,0 0 0 16,0-1-1-16,0 5 2 0,0-4-4 16,0 0 5-16,0-4-4 15,0 1 4-15,0-1-4 16,0 2 2-16,0-2 0 16,0 4-2-16,0-4 4 15,0 2-5-15,0-6 4 16,0-2-4-16,0 0 5 15,0 0-5-15,0 0 3 16,0 0-2-16,0 0 2 16,0 0 0-16,0 0-2 15,0 0 6-15,0 0-8 0,0 0 6 16,0 0-4-16,0 0 4 16,0 0-4-16,0 0 4 15,0 0-2 1,0 0-2-16,0 0 6 0,0 0-8 15,0 0 6-15,0 0-7 16,0 0 0-16,0 0-19 16,0 0-43-16,0 0-148 15</inkml:trace>
  <inkml:trace contextRef="#ctx0" brushRef="#br0" timeOffset="1941.82">19936 5908 29 0,'0'0'61'16,"0"0"-28"-16,0-3-18 15,-3 3 5-15,0-4 0 0,-5 4-8 16,2 0 10-16,-4 0-14 15,1-3-18-15,-5 3 2 16,2 0-1-16,-6 0 4 16,4 0 7-1,8 0 3-15,-4 0-5 0,5 0 7 16,-1 0-4-16,3 0-3 16,-2 0 2-16,5 0-7 15,0 0 8-15,-3 0-10 16,3 0 7-16,0 0-3 15,-3 0 3-15,0 0 0 16,0 10 0-16,-4-4 5 16,1 4-3-16,-2 1 1 15,5-5-1-15,0 1 3 16,0-1-5-16,-1-2 5 0,4 2-5 16,0-3 3-16,0 4-6 15,0-4 3-15,0 4 0 16,0 0-5-16,0 3 10 15,0-4-7-15,0 1 2 16,0 3-5-16,0-3 7 16,0-1-4-16,0 1-1 15,4-1 3-15,2-2-5 16,0-1 1-16,5 4-1 16,-4-4 10-16,2 3-8 15,2-2 3-15,0-4 0 16,-4 0 0-16,2 0 0 0,-3 0 3 15,2 0-3 1,-5 0 0-16,3 0 4 0,3 0 1 16,-5-4 3-16,4-9-8 15,-2 3 0-15,2-3-8 16,-5 3 13-16,0 0-5 16,-3-3 0-16,0 3 8 15,0 0-8-15,0-3 5 16,0 6-8-16,0 4 10 15,0 3-4-15,0-3-1 16,0 3-2-16,0 0-2 16,0-4 2-16,0 4-5 15,0 0 7-15,0 0-6 16,0-3 6-16,0 3-2 16,0-7 2-16,0 4-4 15,0-3 0-15,0 2-3 16,0-3 0-16,0 5 0 0,0-2-5 15,0-3 8-15,0 7-6 16,0 0 11-16,0 0-6 16,0 0 6-16,0 0 2 15,0 0-3-15,0 0-2 16,0 0 5-16,3 0 0 16,-3 0-5-16,0 0 7 15,0 0-4-15,0 0 9 0,0 0-5 16,0 0 0-16,0 0 8 15,0 0-1-15,0 3-2 16,0 7-8 0,0 1 6-16,0 5-8 0,0 0 7 15,0 1-4-15,0 3 2 16,0 7-5-16,0-4 0 16,0 0 0-16,0 3-2 15,0-5 5-15,0-2-5 16,0 4 2-16,0 1-4 15,0-1 6-15,3-4-1 16,-3 2-1-16,0-5-2 16,6 4 2-16,-6-3 3 15,0-4-8-15,0-3 8 16,0-1-7-16,0 5 6 0,0-1-6 16,0 0 4-16,0-2 0 15,1-2-2-15,-1-5 2 16,0-1-4-16,0-3 4 15,0 3-4-15,0-3 4 16,0 0-4-16,0 0 4 16,0 0-4-1,0 0 4-15,0 0-4 0,0 0 2 16,0 0 0-16,0 0-9 16,0 0-9-16,0 0-21 15,0 0-20-15,3 0-35 16,11-10-20-16</inkml:trace>
  <inkml:trace contextRef="#ctx0" brushRef="#br0" timeOffset="3015.04">20172 5981 47 0,'0'0'38'15,"0"0"-10"-15,0 0-8 16,0 0 15-16,0 0-5 16,0 3-6-16,0-3 0 15,0 4-6-15,0-4 9 16,0 0-8-16,0 0 4 0,0 3-5 16,0 0-5-16,0 0-9 15,-6 4-2-15,1-4 2 16,-1 1-2-16,3 2 7 15,-4-3-7-15,-3 4 9 16,3-3 5-16,1-1-4 16,-2 4-6-16,8-4 2 15,-3-3-3-15,2 3-1 16,1-3 2-16,0 0-6 16,0 0 2-16,-3 7-4 15,-3-4 6-15,3 4-6 16,-3 0 7-16,-5-1-5 15,-1 4 4-15,-3 0 1 16,1 4 1-16,2-5 6 0,5-3-8 16,1 5 1-16,-2-8-5 15,8 0 2 1,-3-3-4-16,0 0 0 0,3 0 1 16,0 0-3-16,0 0-3 15,0 0-2-15,0 0 5 16,0 0 1-16,0 0-1 15,0 0 2-15,0 0 4 16,0 0-4-16,0 0 4 16,0 0 2-16,0 0-2 15,0 0 3-15,0 0-9 0,0 0 8 16,0 0-4 0,0 0 2-16,0 0-2 15,0 0 2-15,0 0-2 16,0 0 0-16,0 0 1 0,0 0-2 15,0 0 1-15,0 0-6 16,0 0-3-16,0 0-26 16,0 0-41-16,0 0-43 15,0 0-30-15</inkml:trace>
  <inkml:trace contextRef="#ctx0" brushRef="#br0" timeOffset="4369.53">20037 5941 2 0,'0'0'15'0,"0"0"5"16,0 0-2-16,0 3 2 15,0 1-10-15,0-1 4 16,0 0-5-16,0-3 8 16,0 0-4-16,0 0 4 15,0 0 1-15,0 0-8 0,0 4 2 16,0-4-7 0,0 3 7-16,0 0-4 0,0 4 4 15,0-4-5 1,0 0 3-16,0-3-1 0,0 0-2 15,0 0 10-15,0 0-5 16,0 0 6-16,0 0-2 16,-3 0 0-16,3 0-3 15,0 0 0-15,0 0-2 16,0 0-5-16,0 0 3 16,0 0-9-16,0 0 4 15,0 0-6-15,0 0 6 0,0 0-4 16,0 0 0-16,0 0 2 15,0 0-2-15,0 4 2 16,0-4-4-16,0 0 4 16,0 0-6-16,0 0 8 15,0 7-8-15,0 2 6 16,0-2 0-16,0 6 2 16,6 1-2-16,2-1-2 15,-2-3 2-15,3 3-2 16,-3-3 2-16,-3 3-4 15,0-3 6-15,3 1-6 16,0-2 2-16,-1-3 0 16,-5 1 0-16,3-3 2 0,-3-1-4 15,3-3 4 1,-3 0-4-16,0 3 6 0,0-3-8 16,0 4 6-16,0-4-4 15,0 0 4-15,0 0-2 16,3 0-2-16,-3 0 2 15,0 0-2 1,0 0 4-16,0 0-4 0,0 0 4 16,0 0-4-16,0 0 4 15,0 0-4-15,6 3 0 16,-6 0 4-16,4 0-2 16,-4 5 2-16,8-6-4 15,-8 2 4-15,3-1-4 16,0 1 2-16,-3-4-8 15,3 0 4-15,-3 0 0 16,0 0 2-16,0 0 6 0,0 0-4 16,0 0 6-16,0 0-4 15,0 0 2-15,0 0-2 16,0 0 0-16,0 0-2 16,0 0 2-16,0 0-2 15,0 0-4-15,0 0 6 16,0 0-6-16,0 0 2 15,0 0-4-15,0 0 4 16,0 0-4-16,0 0-26 16,0 0-76-16,0 0-113 15</inkml:trace>
  <inkml:trace contextRef="#ctx0" brushRef="#br0" timeOffset="37145.22">6309 6580 24 0,'-3'0'21'0,"3"0"1"16,0 0 4-16,0 0 6 15,0 0-2-15,0 0-2 16,0 0-13-16,0 0 9 15,0 0-7-15,0 0 2 16,0 0 5-16,0 0-8 16,0 0 3-16,0 0-8 15,0 0 5-15,0 0-5 16,0 0 8-16,0 0-4 16,-5 0 0-16,5 0-7 15,-3 0-6-15,3 0-4 0,-3 0-4 16,0 0 12-16,3 0-2 15,0 0 4-15,0 0-6 16,0 0 2-16,0 0-2 16,0 0 0-16,0 0 2 15,0 0-2-15,0 0 3 16,0 0-3-16,0 0 4 16,0 0-8-16,0 0 10 15,0 0-5-15,0 0 5 16,0 0-1-16,0 0 2 15,0 0 0-15,0 0-4 0,0 0 4 16,0 0-7 0,0 0 8-16,0 0-7 15,0 0 2-15,0 0-5 16,0 0 0-16,0 0 0 0,0 0 0 16,0 0 0-16,0 0-1 15,0 0 2-15,0 0-2 16,0 0 2-16,0 0-2 15,0 4 2-15,0-4-1 16,0 0 0-16,0 0 0 16,0 0-1-16,0 0 2 15,0 3-6-15,0 4 9 16,0 6-6-16,0 4 5 0,0 3-3 16,-6-7 3-16,6-3-3 15,-3 3 0-15,3-3 1 16,0-1-2-16,0 2 2 15,-3-8-4-15,3 0 5 16,-4 7-4-16,4 1 4 16,-5 2-2-16,2 0 0 15,3-3 1-15,-3-4-2 16,0 5 4-16,3-2-6 16,-3-3 4-16,-1 8-2 15,1-4 2-15,3 0-2 16,-3 3 2-16,3 1-2 15,-3-1 1-15,3-3 0 16,-4-1-2-16,4-2 4 0,0 3-5 16,-4 0 6-16,4 3-6 15,0 4 4 1,-3-4-1-16,3 7 0 0,0-6 2 16,0-5-4-16,-3 1 4 15,3-3-5-15,-3-1 4 16,3 4-2-16,0 1 2 15,0 2-2-15,0 3 1 16,0 4 0-16,0 0 0 16,0 3 1-16,0 4-2 15,0-4 2-15,0 0-2 16,0-3 2-16,0-1-3 0,0 5 4 16,-5-4-3-16,5 0 1 15,0-1 1 1,0-2-2-16,0 0 2 0,0-4-3 15,0 3 4-15,0 4-4 16,0-3 3-16,0 3-1 16,0-4 0-16,0-6 0 15,0 3-1-15,0 4 1 16,0-4 0-16,0 4 1 16,0-1-2-16,0 1 2 15,0 3-2-15,0 7 1 16,0-4 1-16,0 0-1 15,0 0 0-15,0 3-1 16,5 4 3-16,-2 4-3 16,-3-4 4-16,0-4-6 15,0-6 6-15,0 0-5 16,3-1 2-16,-3-5 0 0,0 2 0 16,3 1 2-16,-3-1-5 15,0 1 6-15,0 3-6 16,4 3 4-16,-4-3-1 15,0 0 2-15,0-3-2 16,0-4 0-16,0 6 0 16,0 4 0-16,0 1 1 15,0-4-2-15,0 0 2 0,0-1-2 16,0 4 2 0,0 1-2-16,0 3 1 0,0-11 1 15,0 0-2-15,0-3 2 16,4 4-2-16,-4 0 2 15,0 0-2 1,0 2 2-16,0-5-2 0,3 6 2 16,-3-1-1-1,0 4 0-15,0-2 2 0,0-2-4 16,0-2 5-16,0 6-6 16,0 1 5-16,0 2-2 15,0 1 1-15,0-8-1 16,0-6 2-16,0 0-2 0,0-3-2 15,0 7 4 1,0 3-4-16,0-4 4 0,0 5-4 16,0-5 4-1,0 7-4-15,0 0 4 16,0-2-4-16,0-6 4 0,0-1-1 16,0-4-2-16,0 0 2 15,0 3-4-15,0-3 6 16,0 0-6-16,0 3 5 15,0 1-2-15,0-1 0 16,0-3 0-16,0 0 0 16,0-1 1-16,0-1-4 15,0 1 6-15,0 1-4 16,0-3 2-16,0-3-2 16,0-4 2-16,0 0-2 15,0 0-1-15,0 0 2 0,0 0-1 16,0 0 2-16,0 0-5 15,0 0 5-15,0 0-5 16,-3 0 3-16,3 0-8 16,-4 0 1-16,0 0-16 15,4-8-47-15,0-22-113 16</inkml:trace>
  <inkml:trace contextRef="#ctx0" brushRef="#br0" timeOffset="51068.88">18066 1197 12 0,'0'0'23'16,"0"0"-6"-1,0 0 3-15,0 0 13 0,0 0 0 16,0 0 2-16,0 0-8 16,0-4-5-16,0 4 0 15,0 0-5-15,0 0 2 16,0 0-12-16,-4 0 3 15,4 0-6-15,0-2 7 16,0 2-2-16,0 0 0 16,0 0 0-16,0 0-6 0,0-4 8 15,0 4-7 1,0-4 5-16,0 4-7 0,0-3 2 16,0 3 3-16,-3 0 5 15,3-3-7-15,0 3-1 16,0 0 0-16,0 0-2 15,0 0 4-15,0 0-6 16,0 0 4-16,0 0 2 16,0-3 4-16,0 3 0 15,0 0 1-15,0 0-2 16,0-4-7-16,0 4 0 16,0 0-4-16,0 0 8 15,0 0-5-15,0 0 7 16,0 0-1-16,0 0 0 0,0 0 1 15,0 0-1 1,0 0 2-16,0 0-2 0,0 0 1 16,0 0-7-16,0 0 4 15,0 0-5-15,0 0 1 16,0 0 1-16,0 0-4 16,0 0 4-16,0 0-5 15,0 0 4-15,0 0-4 16,0 0 3-16,0 0-10 15,0 0 12-15,0 0-4 16,0 0 2-16,0 0-2 16,0 0 0-16,0 0 2 15,0 0-3-15,0 0 3 16,0 0-3-16,0 0 3 0,0 0-3 16,10 0 3-16,4 0 3 15,2 0-2-15,1 0 3 16,-3 4-6-16,-4-1 5 15,4 0-6-15,-5-3 5 16,4 3-4-16,0 1 5 16,-6 0-4-16,4-4 4 15,-4 2-3-15,-1-2 0 16,5 4 2-16,-2-1-4 16,1-3 6-16,1 4-6 15,3-2 4-15,-5 2-2 16,4 3 0-16,1-4 0 15,3 0 1-15,-2 1-1 0,-3-4-3 16,-2 3 6 0,-1 0-6-16,4-3 5 0,-1 3-2 15,1 1 1-15,2-1-1 16,0 0 0-16,-1 1 0 16,0-4 0-16,2 3 1 15,1 1-2-15,0 2 4 16,1 1-3-16,-3-4 1 15,-2 4-2-15,3-4-1 16,-4 0 2-16,-2 4 2 16,-1-4-1-16,0-3-4 15,-4 3 6-15,-1 1-6 16,2-4 6-16,5 3-4 16,-5-3 2-16,5 4-4 15,-1-4 5-15,-4 0-2 0,5 3-2 16,-2-3 0-16,5 0 0 15,4 0 2-15,-2 3-2 16,1 0 4 0,3-3-2-16,-1 0-2 0,-2 4 4 15,7-1 0-15,-4 0 2 16,1-3-7-16,2 4 6 16,-2-1-3-16,1-3 3 15,3 0-6-15,3 0 6 16,-2 0-2-16,0 3-1 0,1-3 0 15,0 0 2-15,0 3-2 16,-7-3-2-16,4 0 5 16,-6 0-6-16,-3 0 3 15,-1 0-1-15,-2 0 2 16,-1 0-1-16,-4 0 0 16,4 0 3-16,-2 0-4 15,0 0 4-15,-1 0-5 16,2 0 4-16,-4 0-4 15,2 0 2-15,-2 0 0 16,1 0 2-16,-1 0-1 16,-1 0-2-16,-2 4 2 15,0-4-2-15,-3 0 2 16,0 0-2-16,3 0 2 0,-3 0-1 16,0 3 2-1,0-3-2-15,0 0 0 0,0 0 3 16,0 0-3-16,0 0 4 15,0 0-2-15,0 0 3 16,0 4-2-16,0-4 5 16,0 0-5-16,0 0 1 15,0 0 0-15,0 0-2 16,0 0 0-16,0 0-3 16,0 0 2-16,0 3-5 15,0-3-5-15,0 7-36 16,0 2-133-16</inkml:trace>
  <inkml:trace contextRef="#ctx0" brushRef="#br0" timeOffset="56494.64">17136 5004 0 0,'0'0'12'0,"0"0"16"16,0 0-8-16,0 0 0 16,0 0 5-16,0 0-5 15,0 0 5-15,0 0-2 16,0 0 9-16,0 0-5 0,0 0 5 16,0 0-7-1,0 0-4-15,0 0-3 16,0 0 0-16,0 0 2 0,0 0-5 15,0 0 2-15,0 0-9 16,0 0 4-16,0 0-8 16,0 0 0-16,0 0 0 15,0 0-2-15,0 0-4 16,0 0-4-16,0 0 8 16,0 0-2-16,0 0 3 15,0 0-8-15,0 0 5 16,0 0-2-16,0 0 14 15,0 2-10-15,0-2-2 16,0 4 2-16,0-4-4 0,0 4 4 16,0-4-4-16,0 6 4 15,0 1-4-15,0-1 4 16,0 1 0-16,0-1-2 16,0 5 3-16,0 2-4 15,0 0 4-15,0 1-5 16,0 1 4-16,0 2-5 15,0 0 4-15,0 2-1 16,0-5 0-16,0-1 0 16,0-9-1-16,0-1 2 15,0-3-1-15,0 0 2 0,0 0-4 16,0 0 4 0,0 0-5-16,0 4 4 0,0 5-6 15,-1 1 1-15,1 3 2 16,-6-3-1-1,6-3 4-15,0-1-5 0,0 5 2 16,0-5-2-16,-6-2 4 16,6-1-4-16,0-3 2 15,-3 0-2-15,3 0 2 16,0 0 2-16,0 0-4 16,0 0 6-16,0 0-4 15,0 0 2-15,0 0-6 16,0 0-3-16,0 0-10 15,0 0-7-15,0 0-1 0,0 0-10 16,0 0 1-16,0-3 24 16,0-1 2-16,0 0 8 15,0-5 4-15,0-1 1 16,0-3 6-16,3 0-6 16,6 3-1-16,-5 3 0 15,4 1-2-15,-2-1 8 16,-3 0-8-16,5 0 4 15,-5 1-1-15,0 3 2 16,4-1-2-16,-4 0-3 16,3-2 0-16,2 3 0 15,5-7 1-15,1 3-5 16,-5-3 7-16,2 4-3 16,-11-1 1-16,0 1-1 15,4 2 5-15,-4 4-2 0,0-3-1 16,0-1 3-16,3 2-5 15,0-2 2-15,0 1-2 16,8-4 5-16,-5 4-8 16,5 3 8-16,-4 0-5 15,2 0 0-15,-6-4 2 16,5 4-2-16,-2 0 6 16,9-3-6-16,0 3 8 0,2-3-5 15,-4 0 4 1,1 3-5-16,-4 0-2 15,0 0 4-15,0 0-4 16,1 0 3-16,-2 0 1 0,1 0-2 16,-2 0-2-1,-2 0 9-15,0 0-6 0,6 0-3 16,-3 0 2 0,5 0-2-16,-1 0 9 0,-1 0-7 15,2 3 4-15,6 0-8 16,-10 0 9-16,11 1-9 15,-1-1 6-15,-3 0 2 16,-4-3-4-16,-2 0 3 16,-1 4-7-16,-3-4 8 15,3 0-10-15,-1 0 8 0,5 0-2 16,1 0 0-16,0 0-2 16,2 0 2-16,4 0-4 15,-2 0 7-15,6 0 1 16,-3 0-2-16,3 0-2 15,-6 0-6 1,2 0 6-16,2 3-2 0,3-3 0 16,-5 0 0-16,5 0 2 15,-8 4-2-15,-2-4-2 16,5 2 6-16,-7-2-4 16,3 4 2-16,-1-4-4 15,4 0 6-15,-3 0-4 16,7 0 2-16,-5 0-2 15,6 0 0-15,2 0 2 0,-4 0-2 16,4 0 0-16,-6 0-2 16,2 0 2-16,-2 0 0 15,-2 0 2-15,3 0-4 16,-4 0 4-16,6 0-4 16,-4 0 2-16,4 0 2 15,0 0-6-15,-4 0 6 16,4 0-2-16,-8 0 2 15,2 0-4-15,1 0 2 16,-3 0 0-16,8 0-2 16,-4 3 6-16,1 1-4 15,2-2 2-15,-3-2-6 16,1 4 8-16,-5-4-6 16,6 0 4-16,-7 0-2 15,4 0 0-15,-8 0 0 0,2 4 2 16,1-4-2-16,-3 0-2 15,2 3 6-15,-2-3-6 16,-2 3 4-16,5-3-4 16,-4 0 2-16,7 3 0 15,-1-3 0-15,2 4 0 16,2-4-2-16,-2 0 6 16,0 0-6-16,2 3 4 15,1-3-4-15,2 0 4 16,-2 3-6-16,2-3 6 15,-7 0-2-15,3 0 0 16,-3 0 0-16,-7 0 0 0,3 0 2 16,-3 0-4-16,0 0 4 15,5 0-4-15,0 4 4 16,2-4-4-16,1 0 4 16,1 0-2-16,-6 0-2 15,6 0 6-15,-9 0-4 16,5 0 5-16,0 0-8 15,-1 0 6-15,-2 0-3 16,-1 0 0-16,-1 0 3 16,5 3-3-16,1-3 4 15,0 0-6-15,2 0 4 0,-1 0-6 16,1 0 6 0,1 4-2-16,-1-2 2 0,0-2-2 15,-1 4-2-15,1-1 2 16,2 1 0-16,0-2 2 15,0 2-2 1,4 0 4-16,1-4-4 0,2 0 3 16,-5 0-3-16,6 0-1 15,3 0 4-15,-1 0 3 16,-3 0-2-16,-1 0-8 16,3 0 8-16,-4 0-4 15,-4-4 2-15,1 0-4 16,-5 2 4-16,-2 2 0 15,-5-4-2-15,2 4 0 16,-4 0-2-16,-1 0 4 0,0 0-4 16,2 0 4-1,-2 0-4-15,3 0 7 0,-3 0-8 16,3 0 3-16,0 0 3 16,2 0-6-16,2 0 6 15,-2 0-6-15,-5 0 6 16,4-3-6-16,3 3 6 15,-6 0-6-15,7 0 6 16,-4 0-3-16,7 0 0 16,0 0 0-16,7 0 0 15,6 0 0-15,-4-4 0 16,1 4 2-16,0-2-4 16,0 2 6-16,4-4-8 0,-4 4 6 15,0 0 0-15,-1-3-2 16,-8 3 2-16,-2 0-4 15,-7-4 4-15,2 4-4 16,0 0 6-16,-2 0-8 16,1 0 6-16,4 0-2 15,10 0 0-15,-4 0 2 16,4 0-4-16,-4-3 5 16,4 3-6-16,1-3 5 15,3 3-4-15,2-4 4 16,8 4-2-16,-8-3 0 0,0 3 0 15,3-3-2 1,-5 0 4-16,3-1-4 0,-5 0 4 16,-3 4-4-1,1 0 4-15,-4 0-4 0,-2 0 2 16,-6 0-2-16,1 0 2 16,-1 0 2-16,-5 0-4 15,2 0 6-15,-3 0-8 16,1 0 8-16,-4 0-8 15,3 0 8-15,5 0-6 16,-1 0 4-16,-1 0-2 16,5 0 0-16,0 0 3 15,7-2-5-15,2 2 4 0,1-4-5 16,-2 4 4-16,3-3-2 16,-3 3 2-16,5-4-1 15,-2 2 0-15,-3 2 2 16,3-4-5-16,-4 4 6 15,-2-3-6 1,2 3 6-16,-5 0-6 0,0 0 6 16,1 0-5-16,-4 0 2 15,-2 0-1-15,1 0-3 16,0 0 6-16,2 0-4 16,2 0 6-16,4 0-6 15,0 0 5-15,1 0-4 16,-1 0 2-16,-4 0 1 15,2 0-4-15,-6 0 4 0,-4 0-4 16,-2 0 4-16,3 0-4 16,-6 0 4-1,0 0-5-15,-3 0 6 0,2 0-5 16,2 0 2-16,-1 0 0 16,0 0-1-16,0 0 1 15,-3 0-2-15,0 0 5 16,0 0-4-16,0 0 6 15,0 0-5-15,0 0 4 16,0 3-6-16,0-3 0 16,0 4-16-16,0 2-109 0</inkml:trace>
  <inkml:trace contextRef="#ctx0" brushRef="#br0" timeOffset="58629.04">21070 6875 115 0,'0'-3'95'16,"0"0"-85"-16,0 0-30 16,0-1 61-16,0-2 33 15,0 6-19-15,0 0-29 16,0 0-12-16,0 0 12 16,0 0-5-16,0 0-1 15,0 0-6-15,0 0-1 16,0 0-6-16,-6 0-10 0,-11 0-18 15,-3 0 7-15,2 0 12 16,-2 0 10-16,7 0-10 16,-1 0-4-1,1 10-1-15,4 3 2 0,-3 0 3 16,-1 0-6-16,10 1 1 16,3-8-3-16,0 1 0 15,0 2-2-15,0 5 0 16,0-5 8-16,0 8-5 15,0-4 5-15,0 1-1 16,0 3-1-16,6-4-5 16,10-4 5-16,-4 8 6 15,1-3-5-15,1-1 5 0,-1-4-2 16,1 1 4-16,0 1-2 16,-5-1 3-1,-5-4-6-15,2 1 3 0,-3-4 3 16,-3-3-6-16,5 3 6 15,-5 0-10-15,0 1 11 16,0 0-4-16,0-4 7 16,0 0-3-16,0 0 5 15,0 3-1-15,0-3 3 16,0 3 2-16,0 0-5 16,0 1 0-16,0-1-2 15,-11-3 6-15,-2 0-10 0,-4 0-6 16,-7 0-8-1,-3 0-8-15,-4 0-4 0,3 0-24 16,-1 0 0-16,3 0-20 16,5 0-4-16,1 0-56 15</inkml:trace>
  <inkml:trace contextRef="#ctx0" brushRef="#br0" timeOffset="59942.77">21259 6991 40 0,'-3'0'10'0,"-1"0"12"16,0 0 21-16,1 0 2 16,3 0-20-16,0 0-12 15,-3 0 1-15,0 0-4 16,-5 0 5-16,5 0-8 15,0 0-7-15,0 0 0 16,-4 0-3-16,1 0-1 16,-2 0-6-16,-1 0 10 15,1 0-5-15,-2 3 8 0,7 1-6 16,-2 0 1-16,2-2-1 16,3-2 6-1,-6 0-3-15,6 4-3 16,0-1 3-16,-3-3-5 0,3 0-2 15,0 0-8 1,0 0 10-16,0 0-10 0,0 0 3 16,0 0-6-16,0 0 16 15,0 0-1-15,0 0 1 16,0 0 7-16,0 0-3 16,0 0 6-16,0 0-6 15,0 0 13-15,3 0-12 0,11 0 7 16,-4 0 0-1,-4 0-8-15,5 0 6 16,0 0-6-16,-2 0 3 0,4 0-5 16,-5 0 2-16,5 0-2 15,1 6 3-15,-3-6-1 16,-2 8 3-16,1-5-5 16,-7 0-7-1,0 0 9-15,-3 1-4 0,3-4 9 16,-3 3-2-16,0-3-2 15,0 3 1-15,0 4 1 16,0-1 0-16,0 5 7 16,0-1-5-16,0 3-1 15,0-4 3-15,0 5-7 16,0-7 7-16,-3-1-4 0,-7 1 3 16,1-4-8-16,-2 4 1 15,-2-4-1-15,6 0 3 16,-3 0 1-16,4-3-6 15,1 0 0 1,-1 0-1-16,6 0 3 0,0 0-7 16,-3 0 5-16,3 0-3 15,0 0 1-15,0 0-1 16,0 0-5-16,0 0 10 16,0 0-12-16,0 0 8 15,0 0-6-15,0 0 5 16,0 0-9-16,0 11 11 15,9-1 6-15,8-1-1 16,1 5 5-16,2-1-2 0,-4 4 0 16,-1-4-5-16,-5 0 2 15,-7-3-4-15,0-3 9 16,0-1 0-16,1-2 10 16,-4 2-3-16,0 1-1 15,0-1 2-15,0 5-6 16,0-1 5-16,0-4-7 15,-16 4-1-15,-3 0 1 16,-6-4-1-16,-10 1 3 16,-1-3-7-16,1-4-2 15,-1 0 17-15,5 0 6 0,1 0-27 16,6 0 10-16,7 0-14 16,8 0-13-16,5 0-27 15,4 0-57-15,0-7-105 16</inkml:trace>
  <inkml:trace contextRef="#ctx0" brushRef="#br0" timeOffset="60342.03">21597 7267 7 0,'0'0'26'16,"0"3"11"-16,0 13 58 16,0 8 13-16,0 8-37 15,0 2-21-15,0 2-6 16,-9 0-18-16,3-2-19 0,-5-5 2 16,5 1-10-16,-3-3 1 15,-3 3-6-15,-1-4-5 16,-2 4-35-16,-1-10-73 15,4-4-178-15</inkml:trace>
  <inkml:trace contextRef="#ctx0" brushRef="#br0" timeOffset="63194.14">18695 5218 9 0,'0'0'28'16,"0"0"-3"-16,0 0-9 16,0 0 1-16,0 0-2 0,0 0 5 15,0 0-5-15,0 0 5 16,0 0 3-16,0 0 1 16,0 0-2-16,0 0-5 15,0 0-3-15,0 0-4 16,0 0-5-16,0 0-5 15,0 0 7-15,0 0-3 16,0 0 10-16,0 0-4 16,0 4 1-16,0-4-2 15,0 0-11-15,0 0 4 16,0 0-4-16,0 4 4 16,0-1-7-16,0 0 5 15,0 7 0-15,0 6 3 16,0 5 1-16,0 5 1 0,0-3-3 15,0 0-2-15,0-3 4 16,0 0-8-16,0-4 8 16,0 1-1-16,0 0-3 15,0-7 0-15,0-1 0 16,0-1 2-16,0-5-4 16,0 0 4-16,0 4-4 15,0 2 4-15,0 1-4 0,0 1 4 16,0-1-2-1,0-1 0-15,0-2-2 0,0-4-1 16,-3 0 6-16,3-3-6 16,0 0 6-16,0 0-8 15,0 0 5-15,0 0-4 16,0 0 1-16,0 0-1 16,-5 0-5-1,5 0-12-15,0 4-28 0,0-4-14 16,0 0-45-16</inkml:trace>
  <inkml:trace contextRef="#ctx0" brushRef="#br0" timeOffset="63447.97">18783 5375 0 0</inkml:trace>
  <inkml:trace contextRef="#ctx0" brushRef="#br0" timeOffset="64552.91">18783 5375 17 0,'0'0'25'15,"0"0"-7"-15,0 3 2 0,3-3-1 16,0 0 0-16,7 3-12 16,-4 1 3-16,8 2 8 15,-1-3-3-15,-2 4-5 16,1-4-3-16,-1 4-4 15,2-3 7-15,1-1-6 16,0 0 9-16,2 0-11 16,-2 1 3-16,2-1 7 15,6 0-2-15,-6 1-3 0,5-1-5 16,-6 0 3 0,-1 0-5-16,3 1 0 15,-1-1 0-15,2 1 3 0,5-2-3 16,-2-2 4-16,-1 0-4 15,3 0 5-15,-5 0-2 16,1 0-3-16,-2 0 9 16,3 0-4-16,-2 0 2 15,0 0-4-15,-3 0-3 16,2 0 4-16,-4 0-4 16,1 0 4-16,0 0-1 15,-5 0 1-15,1 0-4 0,5 0 3 16,-6 0-1-16,5 0 0 15,-2 0-2-15,2 0 0 16,2 0 2-16,4 0-2 16,-9 0 5-16,2 0-5 15,-2 0 2-15,-4 0-4 16,2 0 4-16,2 0-2 16,-1 0 0-16,0 0 2 15,3 0-4-15,-2 0 4 16,2 0-4-16,-4 0 4 15,5 0-4-15,1 0 7 16,0 0-1-16,2 0 3 16,1 0 0-16,2-2-7 15,-7-5 2-15,4 3-4 16,-4 1 4-16,1 0-4 0,3 3 6 16,-1-3-6-16,-2 3 6 15,4-4 0-15,0 1-4 16,2 3 3-16,-5 0-6 15,2 0 6-15,-2 0-6 16,-3-3 8-16,1 3-10 16,0-4 8-16,0 4-3 15,1 0 0-15,-4-3 0 16,4 3 0-16,0-3 0 16,2 3 0-16,1-3 2 15,1-1-2-15,-3 4 2 16,2-4-4-16,1 4 2 15,-6-3 0-15,9 3 0 16,2-3 2-16,1 0-2 0,3-1 4 16,0 1-6-16,-1 0 4 15,-3 0-4-15,-2-1 4 16,2 1-4-16,-5 0 4 16,-2-1-2-16,1 4 0 15,-6 0 2-15,-1 0-6 16,4 0 6-16,-2-3-2 15,6-1 2-15,-1 4-2 16,-2-2 0-16,0 2 0 16,-2-4 0-16,3 4 0 0,-9 0-2 15,-4 0 4 1,-3 0-4-16,0 0 2 16,5 0-2-16,-5 0 6 15,0 0-2-15,6 0-2 0,-6 0 0 16,0 0 0-16,3 0 3 15,-3 0-6-15,0 0 8 16,0 0-7-16,0 0 10 16,0 0-8-16,0 0 9 15,0 0-7-15,0 0-4 16,0 0-3-16,0 0-12 16,0 0-18-16,4 0-72 15,-4 0-65-15</inkml:trace>
  <inkml:trace contextRef="#ctx0" brushRef="#br0" timeOffset="65015.83">20522 5282 37 0,'0'0'73'0,"0"0"-28"16,0 0-27-16,0 0-11 15,0 0 11-15,0 0-6 16,0 3 3-16,0 13 6 16,0 7 22-16,0 4-11 15,0 0-7-15,-4 2-5 16,1 2-10-16,3 2 3 16,0-4-8-16,0-2 1 15,0-3-8-15,0-9 6 16,0-4-6-16,0-5 4 15,0-2-2-15,0-4 0 0,0 0 0 16,0 0-2-16,0 0-2 16,0 0-20-1,0 0-13-15,0 0-81 0,0 0-99 16</inkml:trace>
  <inkml:trace contextRef="#ctx0" brushRef="#br0" timeOffset="66220.97">22073 6975 22 0,'0'0'73'16,"0"0"-38"-16,0 0 13 15,0 0 30-15,0 0-17 0,-3 0-21 16,-4 0-25 0,-4 0-2-16,2 0 10 15,-5 0-11-15,-2 0-3 16,-5 10-12-16,-2 7 11 16,-3-2-13-16,5 6 6 0,5-2-2 15,2-2 2-15,6-7 1 16,2 0-5-16,6-4 6 15,-4-2-11-15,4 0 10 16,0-4-10-16,0 6 6 16,0 4-2-16,0 0 2 15,7 0-10-15,10 7 12 16,-3-4 0-16,5 0 0 16,-1 4 4-16,-1-4-6 15,1 0 6-15,-6 1-2 16,2-1 2-16,-5 0-4 15,1 3 2-15,-4-3-2 0,2-2 2 16,-8-5 2 0,0 1-4-16,0-4 8 0,0 4 2 15,0 2 1 1,-11 1-9-16,-8 1 4 0,-4-5 1 16,-1 1-5-16,-3-7 0 15,3 0-17-15,1 0 0 16,2 0-1-16,4 0-13 15,7 0-25-15,7 0-76 16,3 0-5-16</inkml:trace>
  <inkml:trace contextRef="#ctx0" brushRef="#br0" timeOffset="66751.14">22191 7167 47 0,'0'3'71'16,"0"1"-44"-16,0 5-17 16,-6 1-2-16,0 3 7 15,3 4 5-15,-6-4-13 16,6 4-2-16,-5 3 0 15,8-4 2-15,-3 5-7 16,3 2 3-16,0-6-3 16,0-2-3-16,0-1-2 15,0-4 0-15,0-4 0 16,8 2-7-16,1-2 7 0,3-3-10 16,-3-3 10-16,5 0 0 15,1 0 10-15,-5 0-5 16,4 0-10-16,0 0 15 15,-1 0-5-15,-2 0-2 16,-1 0-11-16,0 0 3 16,0 0-12-16,-4 0-41 15</inkml:trace>
  <inkml:trace contextRef="#ctx0" brushRef="#br0" timeOffset="67066.22">22292 7376 205 0,'-7'19'36'0,"-4"8"-24"15,5 13 45-15,3 3 14 16,-1 3-30-16,1 1-18 16,3-11-15-16,0-3-2 15,0-6-3-15,-3-1-3 0,0-3 2 16,0-3-4-16,-2-3-5 16,5 6-14-16,0 0-19 15,-3-3-37-15,0-3-65 16</inkml:trace>
  <inkml:trace contextRef="#ctx0" brushRef="#br0" timeOffset="76605.07">13536 6457 83 0,'-23'-32'7'16,"7"2"-12"-16,3 0-10 16,4 7 20-16,3 6 5 15,-1 1 0-15,1 6 3 16,3 7-13-16,0-1 5 15,0 4 17-15,3 0-29 16,0 0-22-16</inkml:trace>
  <inkml:trace contextRef="#ctx0" brushRef="#br0" timeOffset="80008.99">6321 8409 17 0,'0'0'23'0,"0"0"3"16,0 0-7-16,0 0 24 16,0 0-16-16,0 0-4 15,0 0 1-15,0 0 1 16,0 0 4-16,0 0-8 15,0 0-1-15,0 0-12 0,0 0 8 16,0 0-2 0,0 0 2-16,0 0-10 15,0 0-4-15,0 0-2 0,0 0-4 16,0 0 2-16,6 0-5 16,12 0 18-16,6 0 13 15,4 0 3-15,-1 0-29 16,-4 0 6-16,5 0-6 15,1 0 10-15,-2 0-6 16,5 0-2-16,-11 0 8 16,3 0-10-16,0 0 4 15,-1-3-4-15,4-3 8 16,2 2-6-16,-3 0 0 16,-4 4 2-16,3-2-2 0,-6-2 2 15,2 4-4-15,-1-3 4 16,-3-1-4-16,-4 4 4 15,4-3-4-15,-2 3 2 16,-3 0-2-16,5 0 1 16,2 0 2-16,-2 0-1 15,6 0 2-15,-5 0-4 16,-1 0 4-16,4 0-5 16,-5 0 4-16,1 0-2 15,0 0 2-15,2 0 1 16,-1-3-2-16,-4 3 2 15,3 0-4-15,4 0 2 16,-3-3-2-16,5 3 6 16,-2 0-6-16,0 0 0 15,-1-4 4-15,-1 4-4 0,-5 0 4 16,7-3-4-16,5 3 2 16,1-3-1-16,0-1 2 15,0 4-5-15,0-6 7 16,4 3-6-16,-1-1 3 15,2 0 0-15,-4 1 0 16,3 0 3-16,2 3-6 16,0-3 6-16,2-1-6 15,0 4 7-15,-4-3-5 16,3 0-2-16,0 0 1 16,0-1 2-16,-1 4 2 15,5 0-4-15,0-3 2 16,-1 3-2-16,1 0 6 15,3-3-4-15,3 3-2 0,-3-4 2 16,-2 4-2-16,2-3 4 16,-4 3-4-16,0-4 4 15,-2 4-6-15,-1-2 8 16,-2-2-8-16,1 1 6 16,-2-1-4-16,-1 1 4 15,1 0-2-15,-2-1 4 16,-5 1-1-16,-1 0-3 0,1 0 1 15,2-1-1 1,-5 4 4-16,3-4-4 16,0 2 4-16,-1-2-4 0,1 1 0 15,-1-1 2-15,1 2-2 16,2-2 2-16,-2 1-2 16,3-1 3-16,0 4-6 15,7 0 6-15,2 0-3 16,2 0 4-16,-5 0-4 15,-3 0 0-15,1 0 2 16,0 0-6-16,-2 0 6 16,-2 0-2-16,2 0 2 15,-3 0-6-15,-1 0 6 16,3 0-2-16,-4 0 0 16,-2 0-2-16,0 0 2 0,0 0 2 15,1 0-2 1,-5 0 2-16,2 0-4 0,-7 4 4 15,4-1-6-15,-3-3 4 16,-1 4 2-16,1-2-2 16,2 2 2-16,-5-1-6 15,3 1 8-15,-7-4-8 16,-1 2 6-16,-3 2-8 16,0-4 8-16,0 4-2 15,2-4 2-15,-5 0 0 16,0 0 0-16,0 0 2 15,0 0-4-15,0 0 4 16,0 0-6-16,0 0-2 16,9 0-27-16,3 0-17 15,3 0-121-15</inkml:trace>
  <inkml:trace contextRef="#ctx0" brushRef="#br0" timeOffset="86197.48">6611 9013 2 0,'0'0'38'0,"0"0"2"16,0 0-7-16,0 0 2 15,0 0-13-15,0 0-7 16,0 0-5-16,0 0-10 16,0 0 5-16,0 0-7 15,0 0 4-15,0 0-7 16,0 0 5-16,0 0-5 16,0 0 3-16,0 0 7 15,0 0 0-15,14 0 7 16,-3 0-12-16,2 0 2 0,-4 0-2 15,-1 0 3-15,2 0-3 16,-1 3 2-16,2-3 1 16,0 3-3-16,2-3 0 15,-4 3 0-15,5-3 2 16,-2 4-4-16,0-4 4 16,-3 6-2-16,5-3 3 15,-1 1-6-15,-2 0 3 16,2-2 0-16,1-2 0 15,0 4 3-15,-1-1-6 16,-1-3 3-16,2 0 0 0,-2 0 3 16,3 4-6-1,2-4 6-15,-1 0-1 16,6 0 5-16,-4 0-12 16,0 0 13-16,6 0 13 0,-4 0-21 15,-4 0 6-15,9 0-9 16,-6 0 7-16,7 0-4 15,0 0 5-15,-4 0-5 16,5 0 5-16,1 0-3 16,-1 0-2-16,-7 0 3 15,-4 0-6-15,13 0 3 16,-8 0-2-16,6 0 2 0,10 0 2 16,-9 0-2-16,2 0 10 15,1 0-10-15,-4 0 7 16,2 0-14-16,5 0 9 15,-3 0-2-15,2 0 2 16,0 0 1-16,2 0 0 16,3 0-6-16,-7 0 3 15,0 0 3-15,3 0-3 16,0 0 1-16,2 0 2 16,-1 0-3-16,3 0 0 15,-1 0 0-15,-2 0 0 16,-2 0 2-16,5 0-4 15,3 0-1-15,-2 0 8 0,2 0-11 16,0 0 12 0,3 0-11-16,0 0 12 0,-2 0-7 15,6 0 5-15,-4 0-5 16,-2 0 0-16,2 0 0 16,6 0-5-16,-6 0 12 15,1 0-9-15,-1 0 2 16,3 0-7-16,-6 0 12 15,-2 2-3-15,-1 2-2 16,1-1 5-16,-1-3-10 16,3 0 12-16,-5 0-9 15,2 0 6-15,-2 0-2 16,-3 0 3-16,5 4-7 16,-3-4 6-16,-3 0 1 15,5 0-3-15,-3 0 2 0,4 0-4 16,-5 0 3-16,0 0-6 15,5 0 8-15,1 0-7 16,2 0 11-16,6 0-7 16,-3 0 0-16,-4 0 0 15,-3 0-2-15,-3 0 4 16,-3 0-4-16,-1 0 3 16,-4 0-1-16,1 0 4 15,3 0-4-15,0 0 0 16,-2 0 3-16,5 0-5 0,-3 0 6 15,0 0-4 1,7 0 7-16,-6 0-13 16,3 0 6-16,3 0-2 15,0 0 6-15,0 0-8 16,3 0 4-16,-3 0 2 0,10 0-2 16,2 0-4-16,-5 0 2 15,-2 0 4-15,-1-4-8 16,-5-3 14-16,8 5-4 15,3-5 1-15,-4 3-6 16,-2-2 1-16,3 2 0 16,-3 1 2-16,-2 0-2 15,2 3-2-15,-8 0 2 16,5-3-2-16,-5-1 3 0,1 1-3 16,3 0 2-16,-3 0 4 15,6 3 3 1,1-4-7-16,-1 4-4 0,0 0 6 15,-3 0-4-15,0 0 4 16,-3 0-4-16,0 0 1 16,-3 0 3-16,2 0-4 15,0 0 4-15,0 0-4 16,5 0 7-16,-7 0-9 16,-4 0 4-16,-5 0-2 15,4 0 0-15,-8 0-2 16,8 0 4-16,0 0-1 15,-1 0-2-15,3 0 2 0,-4 0-1 16,-2 0 4-16,4 0-6 16,-5 0 4-16,2 0-2 15,-2 0 2-15,-1 4 0 16,-5-4-1-16,1 0 1 16,-2 3-4-16,0-3 6 15,-1 3-6-15,-4-3 5 16,2 0-4-16,-5 3 4 15,2-3-5-15,-1 0 4 16,-4 0-1-16,0 0-1 16,-3 0 2-16,3 0-2 15,-3 0 2-15,0 0-4 16,3 0 4-16,-3 0-4 16,3 0 2-16,2 0-3 0,7 0-2 15,6 0-9-15,2 0-30 16,10 0-107-16</inkml:trace>
  <inkml:trace contextRef="#ctx0" brushRef="#br1" timeOffset="94935.44">16999 2532 35 0,'-3'-4'17'15,"3"4"1"-15,0 0 15 16,0 0 9-16,0 0-4 15,0 0-1-15,0 0-6 16,0 0 0-16,0 0-5 16,0 0-6-16,0 0 3 15,0 0-6-15,0 0 4 16,0 0-2-16,0 0 5 16,0 0-7-16,0 0 2 15,-3 0-8-15,-5 0 3 16,2 0-6-16,-4-2-8 0,-4-2 3 15,0-3-3-15,1 4 4 16,-1 0-8-16,5-1 9 16,-3 1-6-16,-6-3 2 15,1-1-1-15,-4 4 0 16,5-8 0-16,-4 5-1 16,3 3 1-16,-1-1-8 15,5 1 6-15,-4 0 0 16,0 3 7-16,-4 0-3 15,-5-4-7-15,2 1 8 16,2 0-4-16,2 3 1 0,-1 0-7 16,1 0 7-1,3 0-7-15,4 0 5 16,-1 0 7-16,4 0-1 0,-4 0-2 16,0 0-2-16,5 0 1 15,0 0-2-15,3 0 4 16,-6 0-6-16,9 0 4 15,-4 0-4-15,1 0 3 16,-4 3-2-16,3 7-2 16,-7 3 3-16,4 1-1 15,-1 2 2-15,-1 1-7 16,-2 3 10-16,1-1-6 16,-4-2 6-16,7 0-3 15,-4-1 4-15,0 1-8 0,4-1 4 16,2 1 4-16,-4 6-8 15,2-3 8-15,4 4-9 16,3-2 5 0,0 1-4-16,3 0 4 0,0 7-2 15,0-3 2 1,0 3-2-16,0-7-1 0,0 3 5 16,0 1-10-16,0-4 10 15,6 1-4-15,4 2 4 16,-1-3-4-16,3 4 2 15,-3-4 0-15,0 0 0 16,5 4 0-16,-3-8 0 16,2 4 0-16,4-6-5 0,-4 3 7 15,4 3-8-15,7-3 6 16,0 0-2-16,2-7 4 16,-2 4-6-16,2 3 4 15,1-4-4-15,0-2 4 16,1-5 0-16,-1 1-5 15,3 3 8-15,0-2-8 16,2-5 7-16,-3 4-4 16,1-7 0-16,-3-3 8 15,3 4-6-15,1-4 5 16,-1 0-3-16,3 0 6 16,-1 0-8-16,3-4 5 15,-1-9-5-15,4 0 0 16,3-7 0-16,3-4 2 0,1 5 0 15,2-4 0-15,-6-1 1 16,-11-5-6-16,5 3 5 16,-6 2-6-16,-5 1 6 15,-1-4-2-15,-10-3 3 16,-2 7 1-16,-5-3-2 16,-6 3 7-16,0-1 1 15,0-5-2-15,0 2-8 16,0-3 9-16,-3 7-8 15,-11-7 1-15,8 4-2 0,-5-1 0 16,1 1 0 0,4-1-2-16,3-3 5 15,-5 0-7-15,5 4 4 16,-1-3-2-16,-5-1 4 16,-2 0-4-16,-1-3-1 0,0 3 4 15,-3 4-1-15,-2-8 4 16,1-2-11-16,-12 6 7 15,1 0 2-15,-3 3 4 16,-3 8-7-16,4 2 5 16,-6 4-5-16,8 7-4 15,3-2 3-15,4 8-1 16,6 0-3-16,4 0-21 16,4 0 11-16,-2 0-1 15,2 0-68-15,-1 0-110 0</inkml:trace>
  <inkml:trace contextRef="#ctx0" brushRef="#br1" timeOffset="103866.86">16852 3506 29 0,'0'0'46'0,"0"0"-1"15,0 0-12-15,0 0-3 16,-4 0-11-16,4 0 4 16,0 0-9-16,0 0-4 15,0 0-1-15,0 0-2 16,0 0 8-16,0 0-8 16,0 0 9-16,0 0-7 15,0 0 7-15,0 0-2 16,0 0 1-16,0 0-2 15,0 0-7-15,0 0-3 0,0 0-3 16,0 0 8-16,0 0-14 16,0 0 4-16,0 0-5 15,0 0 5-15,0 4-2 16,0 2 4-16,0 1 4 16,0 6-2-16,0 0 2 15,4 20 1 1,-1-16-5-16,3 0 8 15,0-1-6-15,-3-6 1 16,2 3-3-16,-2-7 0 16,0 5 0-16,0-1-3 15,3 0 8-15,-3-1-10 16,0 2 10-16,0-5-10 0,-3 4 10 16,6 0-7-16,-6-7 4 15,3 4-2-15,-3-3-2 16,3-2 4-16,-3 5-4 15,0-1 4-15,3-2-4 16,-3 3 4-16,0-1-4 16,5-2 4-16,-5-1-2 15,0 7-2-15,0-6 2 16,0-2 0-16,0 5 2 16,0-1-4-16,0 5 6 0,0-1-4 15,0-1 2 1,0 1-4-16,0 1 4 0,0 8-2 15,0-2 2-15,0 6 0 16,0-3-4-16,0-4 6 16,0 5-8-1,0-5 6-15,0 0-4 0,0 1 4 16,0 3-2-16,0-4 0 16,0 4 2-16,0-3-4 15,0-1 4-15,0 1-4 16,0 0 4-16,0 0-4 15,0-1 4-15,0-3-4 16,0 3 2-16,0-2 0 16,0 2 0-16,0 1 4 15,0 0-8-15,0-1 8 0,0 4-8 16,0 3 8-16,0-2-6 16,0 1 2-16,0 1 2 15,0-2-4-15,0 2 4 16,0-4-4-16,0 1 4 15,0-3-4-15,0 3 4 16,0 0-4-16,0 3 4 16,0 0-4-16,0 0 2 15,0-3 0-15,0 3 0 16,0 0 2-16,0-3-2 16,0-3 2-16,0-7-4 15,0 0 4-15,0-1-4 16,0 5 4-16,0-1-4 15,0 0 2-15,0 1 2 0,0 2-4 16,0 1 4-16,0 0-4 16,0-1 4-16,0 0-2 15,0-2 2-15,0 2-4 16,0-2 2-16,0 6 2 16,0-1-2-16,0 2 2 15,0-2-4-15,0-2 4 16,0 2-4-16,0 2 4 15,0 2-4-15,-5-3 4 16,5-1-2-16,0-2 0 16,-3 0 0-16,3-1 0 15,0 4 0-15,-3-7-2 16,3 1 4-16,-3 2-4 16,3-2 4-16,0 1-2 0,0-1 0 15,0 2 0-15,0 1 0 16,0 0 0-16,0-1 0 15,0 4 0-15,0-6-2 16,0 2 4-16,0-2-4 16,0-1 4-16,0 3-4 15,0 0 2-15,0 1 2 16,0 4-4-16,0 2 6 16,0-4-6-16,0 1 2 15,0 0 0-15,0 0 2 16,0-1-4-16,0 2 4 0,0-2-2 15,0 2 0-15,0-2 0 16,0-2 0-16,0 6 2 16,-4-7-4-16,2 1 4 15,-1 0-4-15,-3-4 6 16,0 3-4-16,3 1 0 16,-3-4 2-16,6 4-2 15,-5-4 2-15,2 0-4 16,0-6 6-16,3 3-8 15,0-4 6-15,0 2-4 16,-3-2 4-16,0 1-4 16,3 2 2-16,0 1 2 15,0-3-4-15,0 3 4 0,0 3-6 16,0-6 8-16,0-1-8 16,0-2 6-16,0-1-4 15,0-3 2-15,0 0-2 16,0 3-2-16,0-3-4 15,0 0-17-15,0 7-21 16,0-4-31-16,0 0-96 16</inkml:trace>
  <inkml:trace contextRef="#ctx0" brushRef="#br1" timeOffset="107664.98">17368 3446 27 0,'0'0'25'0,"0"0"-10"15,0 0 3-15,0 0 2 16,0 0 3-16,0 0 2 15,0 0-3-15,0 0 3 16,0 0-5-16,0 0 1 16,0 0-6-16,0 0 2 15,0 0-8-15,0 0 0 16,0 0 3-16,0 0-3 16,0 0 5-16,0 0-7 15,0 0 8-15,0 0-4 0,0 0 6 16,0 0-2-16,0 0 2 15,0 0-3-15,0 0-2 16,0 0 3-16,0 0-7 16,0 0-1-16,0 0-3 15,0 0 7-15,0 0-4 16,0 0 0-16,0 0-4 16,0 0 1-16,0 0-1 15,0 0 0-15,0 0 2 16,0 0-5-16,0 0 5 15,0 0-5-15,0 0 5 16,0 0-5-16,0 0 3 0,0 0 1 16,0 0-3-1,0 0 3-15,0 0-2 16,0 0 2-16,0 0-5 0,0 0 2 16,0 0-2-16,0 0-1 15,0 0-1-15,0 0-1 16,0 0-1-16,0 0-2 15,0 0 7-15,0 0-4 16,0 0 4-16,7 0-4 16,10 0 8-16,7 0-4 15,0 0 3-15,2 4-3 16,1 3 0-16,2-5 0 16,0 2-3-16,1 3 4 0,3-7-4 15,-9 6 8-15,-4 1-7 16,-2-7 4-16,-1 3-2 15,-1-3 1 1,4 3 1-16,0 1-2 0,-2-1 2 16,1 4-4-16,1-4 5 15,1 1-4-15,-1 2 2 16,4-6-1-16,2 3-1 16,-2 1 1-16,5-4 0 15,-11 2 1-15,1 2-1 16,3 0 2-16,-9 2-5 15,4 1 4-15,3-4-1 16,1 0 2-16,-2 1-4 0,9-1 4 16,-1-3-2-1,8 4 0-15,2 2 2 0,7 1-4 16,0-5 2-16,7 6-2 16,2-5 4-16,5-3-2 15,1 3 0-15,3-3 2 16,-5 3-2-16,-2-3 0 15,-6 4-4-15,-2-4 8 16,-6 0-8-16,-8 0 6 16,-12 0 0-16,-11 0 0 15,-10 3-2-15,0 0 0 16,0 8-4-16,-3 8-33 16,-69 7-345-16</inkml:trace>
  <inkml:trace contextRef="#ctx0" brushRef="#br1" timeOffset="110300.64">6424 9202 17 0,'-5'0'40'0,"2"0"-14"15,0 0-6-15,3-4-20 0,-3 4 35 16,-1-4 2-16,4 4-2 16,-3 0-23-16,3 0 0 15,-3 0 3-15,3 0-3 16,0 0-3-16,0 0 1 15,0 0 1-15,0 0-1 16,0 0 10-16,0 0-6 16,0 0 6-16,0 0-1 15,0 0 7-15,0 0-2 16,0 0-6-16,0 0-5 16,0 0-6-16,0 0 6 0,0 0-2 15,0 0 1 1,0 0-9-16,0 0 4 0,0 0-6 15,0 0 1 1,0 0 3-16,0 0 0 0,0 0 2 16,0 0-7-16,0 0 1 15,0 4-2-15,0 19 2 16,-3 7-1-16,-5 10 1 16,2 3-1-16,-5-3 0 15,4 2 2-15,-5 5-2 16,1 2 1-16,5-2-2 15,-1 3 2-15,5-7-2 16,-1 0 2-16,0 3-1 16,3-10 0-16,0 8 0 0,0 2-1 15,0-6 2-15,0 13-4 16,0-3 5-16,0 3-5 16,0 6 4-16,0-5-3 15,6-1 2 1,0 2-2-16,0 2 2 0,0-1-2 15,2 1-1-15,-5-4 6 16,6-7-8-16,-6 7 7 16,-2 7-6-16,2-1 8 15,-3 5-6-15,4-5 0 16,-4-6 2-16,0-6-1 16,4-8 2-16,-4-10-4 15,3-2 3-15,-3-7-1 0,3-3 2 16,-3-7-2-16,0-7 1 15,0 0-2-15,0 4 2 16,0-4 2-16,0 7-6 16,0 7 8-16,3-1-8 15,-3 1 8-15,0 3-6 16,0-4 4-16,0 1-2 16,0 6 0-16,0 0 0 15,0-3-2-15,0 6 5 16,0 1-4-16,0 3 2 15,0 0-2-15,0-7 2 16,0 0-2-16,0 7 1 16,-6 3 0-16,3-6 0 0,-1-11 0 15,4-6 0-15,0-7 1 16,0-3-4-16,0 0 6 16,0 0-4-16,0 0 1 15,0 0 0-15,0 4 0 16,0-4 0-16,0 0-2 15,0 0 4-15,0 0-6 16,0 0 6-16,0 0-4 16,0 0 2-16,0 0-1 15,0 0-1-15,0 0-3 16,0 0-5-16,0 0-15 16,0 0-60-16,0-7-106 15,4-30 28-15</inkml:trace>
  <inkml:trace contextRef="#ctx0" brushRef="#br1" timeOffset="116059.03">15687 5335 22 0,'0'0'28'0,"0"0"-6"16,0 0-4-16,0 0-5 16,0 0-11-16,0 0 3 15,0 0-5-15,0 0 8 16,0 0-6-16,0 0 6 16,0 0-3-16,0 0 7 15,0 0 1 1,0 0-1-16,0 0 6 0,0 0-6 15,0 0 3-15,0 0-3 0,0 0 2 16,0 0-2 0,0 0-1-16,0 0-2 0,0 0-5 15,0 0 10 1,0 0 0-16,0 0 5 0,0 0-10 16,0 0 0-16,0 0-12 15,0 0-1-15,0 0 4 16,0 0-2-16,0 3-5 15,0 0-2-15,0 1 18 16,0-1-9-16,0 3 2 16,0 2-4-16,0 1 13 15,0 5-6-15,0-8-5 16,0 4 2-16,0 0-4 0,0 0 4 16,0 3-4-1,0 0 6-15,0 0-6 0,0 4 2 16,0 0-2-1,0-4 2-15,0-3-5 0,0-6 3 16,0-4 4 0,0 0-2-16,0 0-2 0,0 0-5 15,0 0 7-15,0 0-4 16,0 3-1-16,0-3-9 16,0 0-16-16,0 0-28 15,0 0-51-15</inkml:trace>
  <inkml:trace contextRef="#ctx0" brushRef="#br1" timeOffset="117501.44">15877 5381 9 0,'5'0'20'15,"1"0"-4"-15,1 0 6 16,4 0-14-16,-5 0 10 16,0 4-6-16,5-4-2 15,-1 3 3-15,-1 0-3 16,9 0 7-16,2 1-4 15,-3-1-3-15,2-3-8 16,0 3 1-16,-7-3-8 16,1 0 2-16,1 0 3 0,-1 0 3 15,1 0 4-15,3 0-2 16,-1 0 3-16,1 0-6 16,1 0 10-16,-1 0-7 15,-1 0 5-15,6 0-5 16,-3 0-5-16,2-3 2 15,2 0 1-15,-3-1 6 16,-1 1-6-16,2 0 4 16,-1 0-7-16,-3-1 5 15,-1 4-2-15,6 0 3 16,-6-3-3-16,2 3-6 0,-6 0 8 16,5-3-5-1,-2 3 2-15,3-4-4 16,2 1 9-16,1 3-12 0,2-4 8 15,-2 2-1 1,-1-2 0-16,4 0 1 0,-8 1-6 16,4 0 8-16,4 0-5 15,-4-1 0-15,10-2-2 16,-3-1 9-16,1 3-7 16,6-5 4-16,-5 5-1 15,1-2-3-15,-1 2 2 16,-3 1-2-16,1 0 5 15,-1-4-10-15,-2 4 10 16,0 0-5-16,-3 0 2 16,-3-1-2-16,-1 4 2 15,-4-4-2-15,-2 4-2 0,3 0 9 16,-1 0-9-16,1 0 4 16,6-2-4-16,-10 2 2 15,4 0 0-15,-8 0 0 16,-6 0-5-16,0 0 5 15,4 0 2-15,-1 0 1 16,3 0 8-16,5 0-9 16,3 0 5-16,-1 0-3 15,-4 0-1-15,-1 0 1 16,1 0-4-16,0 0 5 16,-2 0-8-16,4 0 8 15,-5 0-7-15,2 0 4 0,4 0-4 16,-8 0 2-16,10 0-3 15,-8 2 6-15,8 2-3 16,-4 0 0-16,-4-4 2 16,12 3-4-16,-12 0 4 15,8-3-4-15,-3 3 4 16,2 1-2-16,-1-1 0 16,2 0 0-16,7 0 0 15,-7 5 0-15,1-6 0 16,-8 5-2-16,1-3 2 15,1 2 2-15,-5-6-2 0,2 4 4 16,1-1-4 0,0-3 2-16,-1 3-2 0,-1 0-2 15,-2-3-4 1,0 4-6-16,0-4 15 0,4 3-3 16,-1 0 9-16,2-3-9 15,-2 3 2-15,-3-3-2 16,1 4 0-16,-4-4 2 15,4 0-2-15,-4 0 4 16,3 4-8-16,-3-4 8 16,4 2-6-16,-4-2 4 15,0 0-4-15,0 4-2 16,0-4-7-16,0 3-1 0,6 1 10 16,-3 2 2-1,3 1 7-15,2-1-12 16,-2-2 3-16,1 2-5 15,1 1-4-15,1-3-12 16,-3-1-11-16,5 3 1 16,1-6-22-16,-6 4 0 0,3-4-46 15</inkml:trace>
  <inkml:trace contextRef="#ctx0" brushRef="#br1" timeOffset="118020.05">17773 5404 27 0,'0'-3'25'16,"-3"3"11"-16,3 0-1 16,0 0-3-16,0 0-9 15,0 0-16-15,0 0 6 0,0 0 1 16,0 0 11-16,0 0-1 15,0 0-5-15,0 0-8 16,0 6-1-16,-3 15 4 16,-3 2-10-16,0 0 7 15,0 1-4-15,3-5 2 16,0 7-7-16,0 1-4 16,-5 3 4-16,5-3-2 15,0 3 3-15,3-7-8 16,0-7 5-16,0-2-4 15,0-8 6-15,0-6-4 16,0 3 2-16,0-3-7 16,0 0-2-16,0 0-5 15,0 0-16-15,0 0-27 0,0 0-65 16</inkml:trace>
  <inkml:trace contextRef="#ctx0" brushRef="#br2" timeOffset="142652.94">20135 1220 2 0,'-4'0'7'0,"4"0"3"16,0 0-2-16,0 0 0 16,0 0 7-16,0 0-5 0,-3 0 10 15,3 0 3 1,0 0 12-16,0 0 0 0,0 0-3 15,0 0-3 1,0 0 1-16,0 0 7 0,0 0-5 16,0 0 3-1,0 0-3-15,0 0 0 0,0 0-9 16,0 0 2-16,0 0-9 16,0 0-1-16,0 0-4 15,0 0-1-15,0 0 0 16,0 0-1-16,0 0 1 15,0 0-2-15,0 0 5 16,0 0-3-16,0 0 2 16,0 0-6-16,0 0 0 0,0 0-1 15,0 0-4-15,-3 0 5 16,3 0-5-16,0 0 4 16,0 0-4-16,0 7 1 15,0-4 0 1,-3 0 0-16,-5 0 1 0,-8 1 1 15,2-1-6-15,-1 4-1 16,-6-4 4-16,4 7 1 16,1 0-2-16,-6 3-3 15,0-3 5-15,1 0-3 16,1 0 4-16,-1 0-4 16,1 3 1-16,2-3 2 15,-5 0-3-15,8 0 1 16,-3 0 0-16,1 4 0 15,1-5 0-15,-1 5 0 0,0-1 0 16,1 0 0-16,4 0 1 16,-8-3-2-16,3 0 2 15,4 0-2-15,1 0 1 16,-2 0-1-16,2-3 2 16,0 3-1-16,-5-1-1 15,1 5 3-15,-5-1-3 16,1 4 2-16,0-1-3 15,-1 0 4-15,0 1-2 16,-2 0 0-16,5-4 0 16,0-3 0-16,1 3 1 15,1-3-2-15,-1 0 3 0,-4 0-4 16,4 3 3-16,1-3-2 16,-1 0 2-16,3 3-1 15,-5-2 0-15,-2 4 0 16,1 2 0-16,0-3 1 15,-1-1-2-15,5-3 2 16,-1 0-2-16,0-4 3 16,4 4-2-16,-1-3 1 15,-3 0-1-15,4-1 1 16,-4 1-1-16,-4 0 0 16,-2-1 1-16,-1 4-2 15,-1 4 2-15,0-5-2 16,-2 1 3-16,-3 0-2 15,-2 0 0-15,-7 0 0 16,6 3-2-16,-1-3 5 16,0 1-2-16,0-2 0 0,1-3-4 15,1 5 6-15,1-5-4 16,3 1 2-16,6 0-1 16,-2 0 2-16,-4-1-2 15,1 3-2-15,0 2 4 16,-3-5-4-16,-1 4 4 15,3 1-4-15,-4-5 2 16,2 3 0-16,3 2 0 16,4-5 0-16,-4 1-1 0,2 3 2 15,0-4-3-15,-2 5 3 16,-1-1-3-16,1-1 4 16,0 4-4-1,4-3 2-15,-1 1-1 0,4-5 2 16,-2 4-1-1,1-3-1-15,1 2 1 0,2 1-2 16,1-3 4-16,-2-1-4 16,2 2 4-16,3-2-4 15,-2 1 3-15,4-1-1 16,-7 1-1-16,6-3 2 16,-2 5-1-16,-8-3 1 15,0 8-3-15,-7-1 2 0,0 0-1 16,-5 4 1-1,5-4-1-15,0 4 1 0,1-4 0 16,5 0-1 0,1-6 2-16,8 3-2 0,1-7 2 15,5 4-2-15,-1-3 2 16,7-1-2-16,-2 0 2 16,-1-3-1-16,3 3 0 15,-4-3-1-15,0 7 0 16,-6-4 2-16,7 4-4 15,-6-1 5-15,0 1-4 16,1-1 3-16,-3 2-2 16,1-2 1-16,1-3 0 15,4 4-1-15,-4-4 2 0,5 4-3 16,-1-3 4-16,2 2-4 16,-2 1 3-16,-1-1-3 15,3 1 3-15,-1-4-2 16,4 0 0-16,-5 1 2 15,5-1-3-15,0 0 4 16,-1-3-4-16,1 3 3 16,-4 1-2-16,4 0 2 15,-1-4-1-15,1 0 0 16,3 0 0-16,0 0 0 16,0 0 1-16,0 0-3 15,0 0 4-15,0 0-4 16,0 0 4-16,0 0-3 15,0 0 1-15,0 0 0 16,0 2 0-16,0-2 2 16,-3 4-3-16,-5-4 2 15,8 3-1-15,-6-3 2 0,3 0-2 16,-4 0 2-16,1 4-2 16,3-4 1-16,-2 2-1 15,5-2 0-15,0 0 1 16,0 0-3-16,0 0 3 15,0 4-2-15,0-4 2 16,0 0-3-16,0 0 3 16,0 0-1-16,-3 0 0 15,3 0 1-15,0 0-2 0,0 0 2 16,0 0-2 0,-3 0 3-16,0 0-4 15,3 0 3-15,-8 7-1 0,7-4 0 16,-5 0-1-16,0 1 0 15,0-1 2-15,-5 0-3 16,-1 4 3-16,6-1-3 16,-6 1 3-16,6-1-2 15,-5-2 2-15,5 3-1 16,3-4-1-16,3 0 2 16,-3 1-2-16,-1-1 3 15,4 0-4-15,0-3 3 16,-3 0-3-16,3 3 3 15,-5 1-3-15,2 0 1 0,3-2 1 16,-3-2-2-16,0 7 2 16,0-3-2-16,-1 2 3 15,-2-3-4-15,2 1 4 16,-3 6-2-16,-2-1 1 16,4 1 0-16,-1 3-1 15,6-6 2-15,-3 0-2 16,-1 0 2-16,1-1-3 15,0-3 3-15,0 1-1 16,3-4 0-16,0 4 0 16,0-4-1-16,0 0 1 15,0 0-1-15,0 0 1 0,0 0-2 16,0 0 4-16,0 2-5 16,0-2 4-16,0 0-2 15,0 0 1-15,0 0 0 16,0 0 0-16,0 0 0 15,0 0-1-15,0 0 3 16,0 0-3-16,0 4 1 16,0-4 0-16,0 0 1 15,0 0-1-15,0 0 0 16,0 0 0-16,0 0-1 16,0 0 4-16,0 0-5 15,0 0 4-15,0 0-4 16,0 0 5-16,0 0-4 15,0 0 2-15,0 0-1 16,0 0-1-16,0 0 3 0,0 0-4 16,0 0 3-16,0 0-2 15,0 0 2-15,0 0-2 16,0 0 2-16,0 0-2 16,0 0 1-16,0 0 0 15,0 0 0-15,0 0 1 16,0 0-1-16,0 0 1 15,0 0-2-15,0 0 2 16,0 0-1-16,0 0 1 16,0 0-2-16,0 0 1 0,0 0 1 15,0 0-2 1,0 0 2-16,0 0-2 16,0 0 2-16,0 0-2 15,0 0 2-15,0 0-1 0,0 0 0 16,0 0 1-1,0 0-2-15,0 0 3 0,0 0-3 16,0 0 3-16,0 0-4 16,0 0 5-16,0 0-4 15,0 0 3-15,0 0-1 16,0 0-1-16,0 0 1 16,0 0-2-16,0 0 2 15,0 0-3-15,0 0 3 16,0 0-3-16,0 0 2 15,0 0-1-15,0 0-1 0,0 0 1 16,0 3-1-16,0-3 2 16,0 0-4-16,0 6 2 15,0 8-4-15,0 6 13 16,0-1-7-16,0-2 1 16,0 0-1-16,6 0 0 15,-3 2 1-15,7 1-1 16,1 0 3-16,-2 0-4 15,-1-4 3-15,-2-2-3 16,-2 2 2-16,-1-3-2 16,3 4 1-16,5 0 2 15,2 2-3-15,-2-2 3 0,1 0-2 16,-7 0 2-16,5-1-3 16,-7 0 3-16,3 5-2 15,5-8 0-15,-5 0 1 16,6 0-2-16,-5-10 3 15,1 4-3-15,3 10 3 16,-5-4-4-16,3 7 5 16,6 0-4-16,-6-4 2 15,5 1-1-15,-1 3 1 16,-5 3-2-16,-2-4 3 16,7-2 0-16,-2-4-4 15,-5 1 4-15,2-5-3 16,-1 2 3-16,-1-5-3 15,0 1 2-15,5 6-1 16,-8 1 0-16,3-5 2 16,6 5-3-16,-3-1 3 0,-3 0-3 15,5 0 3-15,-5 1-3 16,3-1 3-16,-5 0-2 16,4 0 0-16,-2 1 0 15,4 2-1-15,0-6 3 16,-3 3-3-16,-1 1 2 15,2-5-3-15,-2 8 4 16,4-7-3-16,1 7 2 16,-5-4-1-16,5 0 0 15,-4 0 1-15,2 4-2 16,5 2 3-16,-1 5-2 0,4-4 1 16,-3 3-3-1,-5 1 3-15,4-1-1 16,1 7 3-16,-4-11-3 0,4 1 0 15,-5 0 1-15,-1-4-2 16,-2 1 1-16,1 3-2 16,2-4 4-16,-1 1-2 15,-5-3 0-15,4-5 0 16,-7-2 0-16,0-4 1 16,4 0-2-16,-4-3 3 15,0 4-4-15,0-1 4 16,0 0-3-16,0 1 2 15,0 2-2-15,3 1 2 0,1-1-1 16,-4 5 0-16,3-5 2 16,-3 1-3-16,0-4 3 15,0 0-3-15,3-3 3 16,-3 4-3-16,0-1 1 16,0-3 0-16,0 3 0 15,3 0 1-15,-3 5-3 16,3-5 4-16,-3 3-4 15,0-2 3-15,0-1-2 16,0 0 2-16,3 4-1 16,-3-4 1-16,5 0 0 15,-5 1-1-15,0-4 2 0,0 0-3 16,0 0 3-16,0 0-2 16,0 0 3-16,0 0-2 15,0 0 1-15,0 0 1 16,0 0-2-16,0 0 0 15,0 0-1-15,0 0 3 16,0 0-4-16,0 0 2 16,0 0-5-16,0 0 3 15,0 0-7-15,0 0-10 16,0-7-34-16,0-16-109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16T20:58:31.370"/>
    </inkml:context>
    <inkml:brush xml:id="br0">
      <inkml:brushProperty name="width" value="0.05292" units="cm"/>
      <inkml:brushProperty name="height" value="0.05292" units="cm"/>
      <inkml:brushProperty name="color" value="#FFA50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40E0D0"/>
    </inkml:brush>
  </inkml:definitions>
  <inkml:trace contextRef="#ctx0" brushRef="#br0">12085 9109 17 0,'0'0'58'16,"0"0"7"-16,-3 0-10 16,3 0 1-16,0 0 8 15,0 0-11-15,0 0-7 16,0 0-17-16,0 0 5 16,0 0-10-16,0 0-1 15,0 0-8-15,0 0 0 16,0 0-4-16,0 0-4 15,0 0 0-15,0 0-6 16,0 0-4-16,0 2 3 0,-15 19 10 16,-8 9-5-1,-6 2-5-15,-1 5-3 0,-3-4 6 16,3 0-3 0,-1 0-2-16,-2 4 7 0,6-4-5 15,-2 3 3 1,0 1-4-16,-1-4 4 0,3 3-4 15,0-6 3-15,4 3-2 16,-1-6 0-16,1-1 2 16,2-2-2-16,4-1 2 15,5 0-4-15,-3-3 3 16,2 0-1-16,0 0 1 16,-5-4-1-16,2-6 1 15,-1 6 1-15,3 1-1 16,1 0 1-16,-1 0-1 15,5-2 5-15,0-4-5 0,3-5 4 16,-3 4-7-16,-2 3 7 16,-1 0-8-16,-6 8 6 15,2-2-3-15,0-2-2 16,-2 0 5-16,12-4-3 16,-7 7 2-16,-1 3-4 15,-3 0 4-15,-4 4-1 16,3-1 1-16,-3 1-2 15,-2 3 1-15,2 0 0 16,2-4-2-16,3-3 3 16,0 0-5-16,-1 4 5 15,1-1-3-15,-4 4 2 16,6-7-1-16,-7 4 1 0,4-4-1 16,4-3-1-16,-4 3 3 15,1 0-4-15,0 1 3 16,1-1-2-16,2 0 2 15,1 0-2-15,-3 1 1 16,5-2 0-16,0 1 0 16,-1 1 1-16,2 3-2 15,-4-4 2-15,-1 3-2 16,0 4 2-16,2-3-3 16,-6-1 4-16,5 1-3 15,1-1 2-15,-4 1-1 16,6-4 0-16,-5 0 2 15,4 0-3-15,-2 3 2 0,-1 8-2 16,3-2 2-16,-2-2-2 16,4 4 2-16,-5-8-1 15,-3 4 0-15,-1-4 1 16,-1 1-2-16,4 0 3 16,-4-1-4-16,0 1 4 15,1-1-4-15,-5 1 4 16,2-1-3-16,1 1 1 15,0 2 0-15,5-3 0 16,-4 5 1-16,1-5-2 16,-4 1 2-16,3 3-2 15,-2 0 2-15,-2 2-2 16,-1-2 2-16,3 0-2 16,1 7 2-16,3-7-1 0,4-1 0 15,-4 1 1-15,6-4-3 16,-2-2 3-16,-1-5-3 15,10-2 3-15,-2-3-2 16,-3 2 1-16,3 4 0 16,-5 3-1-16,5 3 3 15,0-5-3-15,-9 5 3 16,4-7-4-16,2 5 4 16,-1 3-4-16,3-4 3 15,-3 3-1-15,4-3-1 16,1 4 2-16,-4-7-2 0,-1 7 2 15,-1-1-5-15,-3 0 6 16,8-3-3-16,-1-3 1 16,4 0-1-16,-3 0 2 15,3 0-1-15,-2 0-1 16,4 3 2-16,-2-3-2 16,0 4 2-16,-3-9-2 15,3 6 2-15,0-2-2 16,3 1 2-16,-3 3-2 15,0 0 2-15,-2-2-1 16,2 2-1-16,0-3 3 16,0 3-4-16,3-4 4 15,-3-2-5-15,3 13 6 0,-6-3-10 16,1-1 8-16,2 4 2 16,-1-14-3-16,4 1 1 15,0 3-3-15,-3-4 4 16,3 4-3-16,0-3 1 15,0-4-3-15,0-3 6 16,0-3-6 0,0 3 2-16,0-4 0 0,0 11-4 15,0-4 5-15,0-3-5 16,0 3 6-16,0 0-5 16,0 4 0-16,7 0 2 15,4 0-2-15,1-4 6 16,5 3-4-16,-1-3 1 0,1 4-5 15,3-4 7-15,-5 4-6 16,1-7 5-16,4 3-3 16,-2-4 5-16,5-1-6 15,-2 1 6-15,2-5-7 16,-1-1 2-16,5-3-2 16,1 0 5-16,-1 0 3 15,6 0-1-15,5 0 1 16,6 0-5-16,-5 0 5 15,5 0-1-15,0-10 0 16,7 0 0-16,-3-3-2 16,-2 0 0-16,-5 3 0 15,2-3 3-15,-3-1-3 16,1 5 1-16,-1-5 0 16,-3 4-1-16,7-4 1 0,-1 1-2 15,1 0 5-15,3 3-4 16,-3-3 2-16,3 3-2 15,-3 1 1-15,7-5-2 16,-4 4 2-16,0 0 1 16,-3 0-2-16,-1 7 1 15,1 3-2-15,0-4 4 16,0 2-5-16,0-5 6 0,-2 3-5 16,2-2 6-1,4-7-6-15,-5 3 2 0,0-1 1 16,1 2-3-1,0 2 4-15,3 0-4 0,-2 4 2 16,2-3-1 0,0 2 1-16,-3-3-2 0,3 1 2 15,4 2 1-15,-7 1-4 16,1-3 7-16,7-1-8 16,-1 0 6-16,2-2-5 15,4 5 5-15,-4-3-4 16,-1 1 3-16,-2-4-3 15,-1 3 1-15,-5 3 1 16,-3-2-2-16,0 3 2 16,-3-1-2-16,3-2 4 15,-7 6-5-15,1-3 3 0,-2-1-2 16,-2 4 2-16,-1 0-3 16,2 0 4-16,-4 0-1 15,2 0-3-15,-2 0 3 16,2 0-2-16,2 0 3 15,-4 0-4-15,3 0 3 16,-3 0-2-16,1 0 2 16,-2 0-1-16,0 0-1 15,4 0 2-15,-9 0-3 16,3 0 4-16,-3 0-4 16,-1 4 4-16,2-1-3 15,4 1 2-15,-3-4-2 16,-1 6 1-16,1-6 1 0,-3 3-3 15,2 3 4-15,-2-6-4 16,2 4 3-16,-3 0-3 16,7-1 3-16,-7 3-1 15,4 1 0-15,-2 0 0 16,-3 0-1-16,-7-1 3 16,6-3-6-16,-5-3 7 15,-7 7-6-15,0-4 6 16,2 1-4-16,7 5 1 15,-7-2 0-15,5-4 0 16,1 1 0-16,-4-1 0 16,1 1 1-16,1 2-2 15,2-3 2-15,2 4-2 0,-1-4 3 16,1 4-3 0,-6-4 1-16,8 0 0 0,-3 1-1 15,5-4 3-15,-2 3-3 16,-1 1 3-16,-1-1-4 15,6 0 4-15,-3 1-3 16,1-4 2-16,4 0-1 16,0 3 0-16,-1-3 0 15,1 0-1-15,-1 0 3 16,-2 3-4-16,2-3 4 0,-4 3-4 16,-1-3 4-1,2 4-4-15,-3-4 3 0,2 3-1 16,4 0-1-16,-8 1 3 15,2-4-4-15,-2 0 4 16,-3 0-4 0,2 0 3-16,1 3-2 0,0 1 3 15,1-2-3-15,4 2 1 16,1-1 1-16,-1 1-3 16,1 2 4-16,2-2-5 15,-2-1 6-15,-1 0-5 16,-1 0 3-16,1 4-2 15,4-4 2-15,-4 1-2 16,-4-1 0-16,3-3 3 16,-6 4-4-16,-4-4 4 0,5 0-4 15,-2 2 4 1,-3-2-4-16,-3 4 3 0,0-4-2 16,2 0-2-16,-2 0 3 15,3 0-4-15,-6 0 5 16,1 0-4-16,4 0 5 15,-2 0-4-15,7 0 4 16,1 0-4 0,-3 0 2-16,2 0 0 0,-4 0-2 15,2 0 3-15,-5 0-3 16,5 0 4-16,-4 0-5 16,-1 0 4-16,-3-4-5 15,-3 4 4-15,3 0-1 16,-3-6 1-16,0 6 1 0,0-3-1 15,0-1 4-15,0 4-3 16,0-10 3-16,0-3-4 16,0-13 6-16,0-14-8 15,0 0 2-15,0 4 2 16,0 2-1-16,0-2 1 16,0 2-2-16,0 5 4 15,0 3-7-15,0-1 6 16,0-3-4-16,0-3 2 15,0 0-2-15,-6 3 2 16,0-3 0-16,-1 3-2 16,-4 0 3-16,2-6-3 15,-5-4 2-15,1 4-3 0,2-7 3 16,-2 0-2 0,-1 7 0-16,2-2 2 0,0 6-1 15,-3 5 1-15,1 1-2 16,2-1 3-16,-6-3-3 15,1 0 4-15,1-2-4 16,-6-2 3-16,3-2-2 16,-2 0 1-16,1 2 1 15,-1-6-1-15,-5 4 0 16,8 0-3-16,-5 2 4 0,8 4-1 16,-3 4 1-1,4 3-3-15,1-4 3 0,-4 1-1 16,0-1 0-16,-2 1 1 15,-5-4-2 1,4 1 3-16,-1-1-4 16,-2 3 4-16,2 1-2 0,-5-4 2 15,2 3-3-15,-3-3 4 16,6 1-2-16,-5 2-2 16,8 1 5-16,-8-1-6 15,2 0 5-15,4 1-6 16,-4 3 5-16,5-7-2 15,-4 3-1-15,-1-2 0 16,0 5 2-16,1 1-1 16,2 0-4-16,1 0 6 0,3-1-4 15,2 5 2 1,3 2-2-16,-1 0 2 0,4 2-1 16,-5 1-1-16,3-3 2 15,1-3-4-15,-4-3 6 16,5 4-4-16,-2-2 2 15,1 2-2-15,-4-1 2 16,11 0-1-16,-6 0 0 16,2-3 0-16,5 0 0 15,-7 3 0-15,3 0-1 16,-8 0 3-16,2 0-3 16,-3 4 2-16,2-1-2 15,4 0 2-15,-2 0-1 16,-3-2-1-16,-2-1 2 0,2-3-2 15,1 3 2-15,-1 0-2 16,-3-3 1-16,1 0 0 16,-4-3 1-16,3 5-1 15,5-2 0-15,-7 0-1 16,0-1 2-16,-2 1 0 16,5-3-2-16,5 7 2 15,-2-2-2-15,-1-2 3 16,0 3-4-16,1-3 3 15,-1-3-1-15,2 3-1 16,-2-1 2-16,2 1-1 16,-6-4 1-16,5 4-3 15,0-3 3-15,-5 3-2 16,8-7 1-16,-7 3 0 16,1 4-1-16,2 7 2 0,0-1 0 15,4-3 0-15,1 0-4 16,-5 1 6-16,0-5-4 15,2 8 2-15,-3-4-2 16,9-3 2-16,-4 6-2 16,7 0 1-16,-3 7 1 15,-1-3-2-15,1-4 2 16,0 8-3-16,0-5 4 16,2 1-5-16,-2 0 3 0,0-7 0 15,3 4 0 1,0 2 0-16,3 4 0 15,-5-3 0-15,5-3-1 0,-7 2 2 16,4 1-1 0,0 0 0-16,0 0 0 0,-2-1 0 15,2-2 0 1,-3 2 0-16,6 5 0 0,-3-5 0 16,-2 1 1-16,2 0-2 15,0 2 2-15,0 2-2 16,-1 2 3-16,1 4-3 15,0-4 2-15,0-3-1 16,-5 0-1-16,2 1 3 16,-1 2-2-16,0 3 0 15,7-2-1-15,-7-1 3 16,-1-3-3-16,-1 0 1 0,0 1 0 16,-1-2 1-16,2 5 0 15,4-4-3-15,-3-3 4 16,-8 2-5-16,5-2 6 15,1 3-7-15,-2 1 5 16,-2-1-1-16,2-1 0 16,-3 5 1-16,1-3 1 15,-4-2-6-15,0 1 3 16,-1-3 3-16,0 3 0 16,0 1 1-16,4 1-4 0,-2 2 1 15,1-1 0 1,0 4-1-16,-5 0 1 0,3 0-3 15,-4-1 3-15,5 0-1 16,-1 2 2-16,0-2-2 16,4 1 2-16,-4 3-3 15,-3-4 2-15,4 4 0 16,-5 0-1-16,7 0 2 16,5 0-1-16,0 0 0 15,-6 0-3-15,1 0 5 16,-2 0-6-16,-1 0 4 15,-3 0 0-15,-1 0-1 16,4 0-1-16,-2 0 1 16,4 0 4-16,-8 0-2 15,0 4 1-15,2-1-3 0,-1 3 4 16,-3-2-5-16,3 3 4 16,0-4-4-16,3 4 0 15,-5-1 0-15,-5 5 2 16,-3 2 0-16,-1 0-2 15,6 0 0-15,7 1-1 16,3-5 1-16,-1 4 1 16,2 1 2-16,-1-1 0 15,2 0-2-15,0 0 2 16,4 1-2-16,5-1 3 16,0-3-4-16,-3-1 4 15,0 2-4-15,6-1 3 16,0-1-2-16,0 1 0 15,0 1 1-15,-2-2-1 16,2 1 2-16,0 3-2 16,0-3 2-16,0-3-2 0,3-3 2 15,-4-4-1-15,4 2 1 16,0-2-1-16,0 0-1 16,0 0 2-16,0 0-3 15,0 0 2-15,0 0-5 16,0 0-1-16,-3 0-23 15,3 0-52-15,0 4-40 16,0 6-149-16</inkml:trace>
  <inkml:trace contextRef="#ctx0" brushRef="#br0" timeOffset="6916.29">10102 12713 27 0,'0'0'35'0,"0"0"2"15,0 0-8-15,0 0 8 16,0 0-4-16,0 0 3 16,0 0 0-16,0 0 9 15,0 0-7-15,0 0 7 16,0 0-7-16,0 0-8 16,0 0 0-16,0 0-10 15,0 0 5-15,0 0-5 16,0 0 1-16,0 0-9 15,0 0-2-15,0 0-4 0,0 0-1 16,0 0-1-16,0 0-4 16,0 0 3-16,0 0-3 15,3 0 7-15,12 0 0 16,0 0 1-16,1-4-2 16,-2 2-1-16,3-2-2 15,-4 4-1-15,4-3 6 16,3-4-6-16,1 0 1 15,0 4-3-15,-6 0 4 16,-1 0-6-16,1 3 4 16,-6-4-2-16,0 4 2 15,4 0 0-15,1 0-2 0,0-3 2 16,-4 3-2-16,4 0 2 16,-1 0-3-16,4 0 3 15,3 0-2 1,4 0 0-16,-4 0 0 0,4 0 1 15,-5 0 1-15,0 0-3 16,0 0 3-16,-1 0-2 16,-6 0 3-16,-6 0-6 15,-3 0 4-15,8 0-1 16,0 0 0-16,1 0 2 16,9 0-4-16,2 0 4 15,1 3-4-15,0 1 4 16,-1-4-4-16,2 6 4 15,-7-6-2-15,7 3 0 0,-6 1 0 16,-2-4 0-16,0 0 0 16,4 3 0-16,-2 0 0 15,6 1 0-15,-3-4 0 16,2 0 0-16,-7 3 0 16,3-3 0-16,-7 4 0 15,1-4 0-15,0 0 0 16,-1 2 0-16,7-2 0 15,-4 0 0-15,6 0 0 16,-3 0 0-16,5 0 0 16,-1 0 0-16,1 0 0 15,-1 0 0-15,1 0 0 16,3 0 0-16,4 0 1 16,-9 0-2-16,2 0 1 15,-4 0 0-15,-3 0 0 0,-4 0 0 16,7 0 0-16,-9 0 1 15,2 0-2-15,4 0 2 16,-4 0-2-16,1 4 2 16,0-4-2-16,-1 0 2 15,2 0-2-15,0 0 1 16,2 0 0-16,0 0 0 16,-1 0 1-16,7 0-2 15,3 0 2-15,-4 0-2 16,6 0 3-16,-1 0-4 15,0 0 4-15,-3 0-3 0,2 0 1 16,-2 0 1-16,-1 0-3 16,1 0 4-16,-1 0-4 15,1 0 4-15,0 0-3 16,0-4 2-16,-6 4-2 16,8-2 2-16,-8 2-1 15,6-4-1-15,0 1 3 16,-4-1-4-16,7 1 4 15,-4 3-4-15,-2-3 4 16,2 3-3-16,-2-4 2 16,-4-2-1-16,2 3 0 15,-5-1 1-15,2 1-2 0,-2 3 2 16,0-3-3-16,-4 3 4 16,4-4-4-16,-5 4 4 15,6 0-4-15,-6 0 2 16,0 0 0-16,5 0 1 15,1-3 0 1,-3-1-3-16,2 4 5 0,1 0-5 16,0 0 3-16,1 0-3 15,1 0 4-15,7 0-3 16,0 0 2-16,-4 0-1 16,3 0 0-16,1 0 1 15,5 0-3-15,-8 0 3 16,6 0-2-16,-6 0 3 15,2 0-4-15,-2 0 3 16,-4 0-1-16,-1 0-1 0,4 0 3 16,-3 0-3-16,1 0 2 15,-2 0-2-15,3 0 2 16,-4 0-2-16,1 0 2 16,4 0-2-16,-3 0 2 15,4 0-1-15,-5 0 0 16,1-2 0-16,3-2-1 15,1 1 2-15,1-1-2 16,3 1 2-16,0 0-1 16,-4 3 0-16,-4 0 0 15,4 0 0-15,-4 0 0 16,0 0 0-16,4 0 1 16,-9 0-2-16,1 0 2 15,3 0-2-15,-7 0 1 0,7-4 0 16,-1 4 0-16,-3 0 0 15,5 0 0-15,-3 0 1 16,-2 0-3-16,6 0 3 16,-1 0-3-16,2 0 4 15,1 0-3-15,2 0 2 16,0 0-1-16,3 0 0 16,1 0 0-16,1 0 0 15,-1 0 1-15,-2 0-3 0,6 0 3 16,-5 0-1-1,0 0 0-15,-1 0 0 16,2 0 0-16,-8 0 0 16,6 0 0-16,-4 0 0 0,0 0-1 15,1 0 2 1,-4 0-2-16,2 0 2 0,-4 0-1 16,-6 0 0-16,-3 0 0 15,8 0 0-15,3 0 0 16,2 0-1-16,5 0 2 15,-4 0-2-15,1 0 2 16,-1 0-1-16,4 0 0 0,-3 0 0 16,2 4 0-1,-2-4 0-15,-6 3-1 16,2 0 2-16,4 1-1 0,-1-1 0 16,-1-3-1-16,6 0 2 15,-3 0-1-15,2 0 0 16,-4 6 0-16,4-6 0 15,-7 4 0-15,4-4 0 16,-1 3 1-16,-1 1-2 16,2-4 1-16,-4 3-1 15,0-3 2-15,-1 0-1 16,4 3 0-16,-2 1 0 16,-1-1-1-16,-5 0 2 15,-2 0-3-15,7 1 4 16,6 2-4-16,-2 1 4 15,0-3-4-15,2 2 3 0,-7 1-1 16,6-4 0-16,-3 0 1 16,1 1-3-16,-4 2 4 15,3-3-4-15,-1 1 4 16,-11 2-4-16,7-2 3 16,-4 3-2-16,-3-5 2 15,6 2-1 1,-5-1-1-16,5 1 3 0,-4 2-4 15,5-6 4-15,-3 7-4 16,-4-7 4-16,2 3-3 16,-1-3 2-16,-5 3-2 15,3-3 1-15,-6 0 1 16,0 4-2-16,3-4 2 16,-3 0-2-16,0 0 2 15,0 0-2-15,0 0 2 0,0 0-1 16,0 0 0-16,0 0 0 15,0 0 0-15,0 0 2 16,0 0-3-16,0 0 3 16,0 0-5-16,0 0 1 15,0 0-15-15,0 0-70 16,-9 0-402-16</inkml:trace>
  <inkml:trace contextRef="#ctx0" brushRef="#br1" timeOffset="50955.41">5559 9387 2 0,'0'0'50'16,"0"0"-19"-16,0 0-19 16,0 0 1-16,0 0 4 15,0 0 11-15,0 0 9 16,0 0-12-16,0 0 1 15,0 0-3-15,0 0 4 0,0 0-6 16,0 0 4-16,0 0-5 16,0 0 2-16,0 0 1 15,0 0-7 1,0 0 2-16,0 0-11 0,0 0 7 16,0 0-7-16,0 0 0 15,0 0-1-15,0 0 3 16,0 0 0-16,0 0-3 15,0 3 1-15,0-3-6 16,0 0 7-16,0 0-6 16,0 0 3-16,0 0-1 15,0 0 0-15,0 0-1 0,0 0-2 16,0 0 4-16,0 0-5 16,0 0 3-16,0 0-3 15,0 0 1-15,0 0-1 16,0 0 3-16,0 0-3 15,0 0 3-15,0 0-1 16,0 0-1-16,0 0 3 16,0 0-4-16,0 0 7 15,0 0-8-15,0 0 5 16,0 0-4-16,0 0 1 16,0 0-1-16,0 0 0 15,0 0 3-15,0 0-4 16,0 0 3-16,0 0-3 0,0 0 4 15,0 0-6 1,0 3 3-16,0-3-1 0,0 4 1 16,0-4 1-16,0 3-2 15,0-3 1-15,0 3-6 16,0 10 6-16,0 4-1 16,0 3 5-16,0 0-5 15,0 0 2-15,0-4-2 16,6 1 1-16,0 3 1 15,-1 3-5-15,-2-6 4 16,0-1-3-16,0-2-1 16,-3-5-3-16,4 5 5 15,-4-8 2-15,0-3 0 16,4 1 0-16,-4 2-3 16,0-6 6-16,0 4-6 0,0-4 5 15,0 0-4-15,0 0 4 16,0 0-4-16,0 0 4 15,0 0-2-15,0 0 0 16,0 0 1-16,0 0-2 16,0 0 5-16,0 0-7 15,0 0 6-15,0 0-4 16,0 0 2-16,0 0 1 16,0 0-2-16,0 0 1 15,0 0-1-15,0 0 3 0,0 0-4 16,0 0 3-1,0 0-3-15,0 0 2 0,0 0-1 16,0 0 3 0,0 0-3-16,0 0 0 15,0 0 3-15,0 0-6 0,0 0 7 16,0 0-5-16,0 0 4 16,0 0-5-16,0 0 4 15,0 0-2-15,0 0 0 16,0 0 2-16,0 0-3 15,0 0 2-15,0 0-2 16,0 0 2-16,0 0-2 16,0 0 1-16,0 0 0 15,0 0 0-15,0 0 0 16,0 0-1-16,0 0 2 0,0 0-4 16,0 0 6-16,0 0-6 15,0 0 6-15,0 0-6 16,0 0 5-16,0 0-2 15,0 0 0-15,0 0 0 16,0 0-3-16,0 0 3 16,0 0-3-16,0 0 3 15,0 0 0-15,0 0 0 16,0 0 0-16,0 0 0 16,0 0 0-16,0 0 0 15,0 0 3-15,0 0-6 16,0 0 6-16,0 0-6 0,0 0 6 15,0 0-6-15,0 0 6 16,0 0-3-16,0 0 0 16,0 0 0-16,0 0-3 15,0 0 3-15,0 0-3 16,0 0 6-16,3 0-8 16,-3 0 6-16,0 0-4 15,0 0 2-15,0 0-1 16,0 0-2-16,3 0 2 15,-3 0-2-15,7 0 4 16,1 3-2-16,-2 3 4 16,3-2-5-16,-2-4 3 15,-4 0-2-15,0 3-1 16,-3-3 3-16,3 4-3 0,2-1 5 16,-5-3-6-16,0 0 5 15,4 0-6-15,-4 0 3 16,0 0-6-16,0 0 3 15,4 0 0-15,-4 0-4 16,0 0 5-16,0 0-3 16,0 0 9-16,0 0-9 15,0 0 7-15,0 0-2 16,0 0 5-16,0 0 3 16,0 0-6-16,0 0 1 15,0 0-4-15,0 0 5 0,0 0-8 16,0 0 5-1,3 0-3-15,0 0 9 0,3 0-5 16,0-3 4 0,1-1-4-16,-1-3 0 0,3 1 2 15,-4-1-4-15,-2-6 4 16,4 7-4-16,-1-1 5 16,2 0-4-16,-2 0 1 15,2 1 0-15,-2-1 0 16,-3 4 0-16,1 3-2 15,-1-3 4-15,-3-4-8 16,3 7 10-16,-3-6-9 0,0 6 6 16,3-4-2-1,-3 1 1-15,0 0 1 0,0-4-1 16,5 3 4-16,-5 1-8 16,3-7 8-16,0 4-9 15,-3-1 6 1,3 1-2-16,0-4 2 0,-3 6-1 15,0 4 0-15,0-3 4 16,4 3-8-16,-4 0 8 16,0-4-8-16,4 1 8 15,-4 3-9-15,3-3 6 16,-3-7-2-16,3 3 2 16,-3-2-2-16,4 2-1 15,-4 0 2-15,0 0-4 16,0 1 4-16,3 3-7 15,-3 3 7-15,0-4-4 16,0 4 6-16,0-3-4 0,0 0 2 16,0 3 0-16,0 0-3 15,0-4 6-15,0 4-8 16,0 0 3-16,0 0-4 16,0-3 10-16,0 3-8 15,0 0 6-15,0 0-2 16,0 0-2-16,0 0 4 15,0-4-4-15,0 4 4 16,0 0-6-16,0 0 6 16,0 0-4-16,0 0 2 15,0 0-5-15,3-2-3 16,-3-5 0-16,3 0 2 0,-3 4 4 16,0-1-2-16,0 1 6 15,0 0-4-15,0 0 4 16,0-1-4-16,0 1 4 15,0 0-2-15,0 3-2 16,0-4 4-16,0 4-2 16,0 0 4-16,0 0-6 15,0 0 6-15,0 0-4 16,5 0 4-16,-5 0-6 16,0 0 2-16,0 0 0 15,0 0 0-15,0 0 2 0,0 0-2 16,0 0 4-1,0 0-2-15,0 0 4 16,0 0-8-16,0 0 6 0,0 0-6 16,0 0 2-16,0-3 5 15,0-1-5-15,0 2 6 16,0-2-4-16,0-3 2 16,0 1-8-16,0 6 8 15,0 0-4-15,0 0 2 16,0 0 0-16,0 0 1 15,0 0 1-15,0 0-4 16,0 0 7-16,0 0-7 16,0 0 2-16,3 0-4 15,-3 0 4-15,3 0-4 0,0 0-3 16,-3 0 1-16,0 0 2 16,3 0 4-16,-3 0 7 15,0 0-2-15,0 0-3 16,0 3 1-16,0 7-3 15,0 0 2-15,0 3-1 16,0 4-1-16,0-4 1 16,0 4-5-16,0-1 4 15,0 4-4-15,0-3 5 16,0-1-3-16,0 1 0 16,0-4 0-16,0 4 2 15,0-4 0-15,0-3-4 16,0 0 4-16,0 0-6 0,0-4 6 15,0 5-4-15,0-5 4 16,4 1-4-16,-4-1 2 16,3-2 0-16,-3-1-1 15,3 0 4-15,0 4-6 16,2-4 4-16,-2 7-4 16,1 0 5-16,0 0-4 15,-1 0 2-15,3-4 0 16,0 1 0-16,-2 3 0 15,2-4-1-15,6 1 2 16,-6 0-6-16,6 3 9 16,-1-4-9-16,-2 8 5 0,5-5-4 15,-4-2 4 1,4-1 0-16,-1 2-4 0,1-5 3 16,-5 3 1-16,5-2 0 15,-1-1-7-15,-2-3 8 16,3 0-8-16,-8 0 7 15,1 0-2-15,-4 0 2 16,0 0 0-16,0 0 0 16,-3 0 9-16,0 0-5 15,0 3 1-15,0-3-3 16,0 0 3-16,0 0-3 16,0 0 0-16,0 0-7 15,0 0-28-15,0 0-178 0</inkml:trace>
  <inkml:trace contextRef="#ctx0" brushRef="#br1" timeOffset="55735.37">9306 14605 0 0,'0'0'27'16,"-1"0"-2"-16,1 0 3 15,0 0-3-15,0 0 3 16,0 0-6-16,0 0 8 16,0 0-10-16,-3 0 2 15,3 0-12-15,0 0-1 16,0 0 3-16,-3 0-6 15,3 0 0-15,-6 0-11 16,6 0 15-16,0 0-8 16,0 0 19-16,0 0-14 15,0 0-2-15,0 0-3 16,0 0 3-16,0 0 2 16,0 0-7-16,0 0 4 0,0 0-6 15,0 0 6-15,0 0-8 16,0 0 6-16,0 0-4 15,0 0 4-15,0 0-2 16,0 0 2-16,0 0 1 16,0 0-6-16,0 0 10 15,0 0-9-15,0 0 6 16,0 0-4-16,0 0 3 16,0 0-3-16,0 0 2 15,0 0-2-15,0 0 0 16,0 0 2-16,0 0-4 0,0 0 6 15,0 0-8 1,0 0 6-16,0 0-6 0,0 0 1 16,0 0 1-1,0 0-2-15,0 0 4 0,0 0 0 16,0 0 2-16,0 0-4 16,0 0 8-16,0 0-3 15,0 0 6-15,0-4-9 16,0 1 0-16,0 3 2 15,0 0-2-15,0 0 8 16,0 0-8-16,0 0 9 16,0 0-7-16,0 0 5 0,0 0-7 15,0 0 2-15,0 0-2 16,0-3 0-16,0 3 0 16,0-4-2-16,0-2 4 15,0-1-2-15,0-3 8 16,0 1-10-16,6-2 4 15,-3 5-2-15,0-1 2 16,-2 1 1-16,-1 2-3 16,0 1 2-16,0 3-2 15,0 0 2-15,0 0-2 16,0 0 4-16,0 0-4 16,0 0 0-16,0 0 0 15,0 0-2-15,0 0 4 16,0 0-6-16,0 0 6 15,0 0-4-15,0 0 4 0,0 0-4 16,0 0 6-16,0 0-8 16,0-7 4-16,5 0 0 15,-5-2 0-15,3-5 2 16,0 5-6-16,-3-1 8 16,3 3-8-16,-3 1 6 15,0 6-2-15,3 0 2 16,-3-4-2-16,0 4 0 15,0 0 2-15,0 0-2 16,0 0 2-16,0 0-2 16,0 0 2-16,0 0-4 15,0 0 4-15,0 0-4 16,0 0 2-16,0 0 0 16,0 0 0-16,0 0 2 0,0-3-4 15,0 3 4-15,5-7-6 16,-5 0 6-16,3-2-2 15,0-1 0-15,-3-1 0 16,3 9 0-16,-3-2 2 16,6 1-4-16,-6-1 4 15,0 4-4-15,0 0 6 16,0 0-4-16,0 0 4 16,0 0 2-16,1 0 2 15,-1 0-2-15,0 0 2 16,0 0 1-16,3 0-3 0,0 0 3 15,-3 0-5 1,3 0 5-16,2 0-2 0,-5 0 0 16,3 0-5-16,0 0 0 15,-3 0 4-15,0 0 1 16,0 0 6 0,3 0-10-16,-3 0 3 0,4 4-4 15,-4 5 4-15,0 5-3 16,0-1-2-16,0 0 1 15,0 0-2-15,0 4 3 16,0 0-6-16,0 0 6 16,0-1-5-16,0-3 5 0,0 4-4 15,0-1 4-15,0 1-3 16,0 3 0-16,0-4 1 16,0-2-2-16,3-5 4 15,-3 1-5-15,0-3 4 16,0 3-5-16,0 3 4 15,0-6-1 1,0 3 0-16,0-7 2 0,0 7-4 16,0-4 4-16,0 5-4 15,0-1 5-15,0-4-6 16,0 1 6-16,0 3-4 16,0 3 1-16,0 0 1 15,0 0-2-15,0-2 2 16,0-1-2-16,0-4 2 15,0 4-4-15,0-3 6 0,0 2-6 16,0 2 5-16,0-1-4 16,0-4 2-16,0 1 2 15,0-4-4-15,0 4 4 16,0-4-4-16,0 1 5 16,0-2-6-16,0-2 5 15,0 4-4-15,0 3 4 16,0-1-2-16,0 4 0 15,0 3 0-15,0-2-2 16,0-2 4-16,0 1-5 16,0 0 6-16,-3-3-6 15,3-1 4-15,-4-6-1 16,4 3-1-16,0-3-1 16,0 0-1-16,-3 0 0 15,3 0-7-15,-3 0-5 0,0 0-7 16,-2 0-14-16,5 0-53 15,0 0-101-15</inkml:trace>
  <inkml:trace contextRef="#ctx0" brushRef="#br1" timeOffset="58640.14">9276 14691 22 0,'0'0'11'16,"0"3"-9"-16,0-3 0 15,0 0 8-15,0 0-2 16,0 0-3-16,0 0 7 15,0 0 1-15,0 0 5 0,0 0-8 16,0 0 2-16,0 0-9 16,0 0-3-16,0 0 0 15,0 0 0 1,0 0 0-16,0 0 2 0,0 0 8 16,0 0-5-16,0 0 5 15,0 0-5-15,0 0 0 16,0 0-5-16,0 0 5 15,0 0 5-15,0 0 3 16,0 0 6-16,0 0 6 16,0 0 13-16,0 0-1 15,0 0 8-15,0 0-4 16,0 0-3-16,0 0-6 0,0 0-7 16,0 0-5-1,0 0-7-15,0 0 6 0,0 0-8 16,-9 0-10-16,-3 3 0 15,-6-3 8-15,1 0-5 16,-4 4 5-16,1-4-6 16,-4 3 1-16,-3 0 3 15,-3-3-7-15,7 4 7 16,-1-1-5-16,1 1 1 16,5 2 0-16,-1-3-1 15,5 1 5-15,-3-4-4 16,4 3 3-16,-1-3-6 0,-3 0 6 15,1 3-5 1,-4-3 1-16,-1 0-3 16,1 0 5-16,1 4-3 15,-5-1 1-15,-1 0 1 0,0 0-3 16,-4 7 1 0,0-3-4-16,5 0 5 0,1-1-3 15,-1 4 2-15,2 0-2 16,0-3 4-16,3 2-3 15,5-5 1-15,4-4 1 16,-1 4-2-16,2-1 2 16,-5 0-4-16,1-3 6 15,-1 3-5-15,0-3 3 0,-1 4-2 16,-6-4 5-16,-2 3-5 16,-5 0 0-16,1 1 3 15,1-1-2 1,-1 1 1-16,-1 2-3 0,1-3 5 15,-1 1-3-15,-1-2 0 16,-1 2 0-16,4 3 2 16,5-4-1-16,-2 0-3 15,5-3 5-15,1 0-4 16,-2 4 1-16,7-4-1 16,-14 3 0-16,8 0 0 15,-3-3 1-15,-4 0-1 16,6 4 0-16,-12-1 1 15,4 1-3-15,-4-2 3 0,-1 2-2 16,2-1 2-16,-5 1-2 16,5-4 3-16,-4 2-2 15,4-2-1-15,0 0 2 16,3 0-2 0,1 0 2-16,-1 0-2 0,-4 0 2 15,4 0-3-15,0 0 2 16,0 0 1-16,6 0-1 15,-5 0 2-15,-7 0-2 16,6 0 1-16,-11 0-2 16,-2 0 3-16,6 0-4 15,-4 0 4-15,-4 0-2 16,1 0 0-16,4 0 0 16,-3 0 0-16,-1 0 1 15,9 0-2-15,-6 0 3 0,8 0-2 16,0 0 2-16,-5 0-4 15,5 0 5-15,-5 0-4 16,-7 0 2-16,1 0 1 16,-6 0-4-16,8 0 4 15,-2 0-2-15,0 0 4 16,-3 0-5-16,0 0 3 16,1 0-2-16,-3-2 1 15,1-2-1-15,-2 1 0 16,3-1 1-16,3 2 0 0,2-2 1 15,-2 1-3 1,-3 3 2-16,1-4-3 16,2 4 4-16,-1-3-2 15,-2 0 0-15,0 3 0 0,0 0-1 16,3-4 2-16,-3 4-1 16,1-3 1-16,-1 3-2 15,-2-3 2-15,-1 0-2 16,-5 3 3-16,-1-8-2 15,-2 6-2-15,2-5 7 16,2 3-6-16,-2-2 3 16,2-1-4-16,1 1 4 15,-3-4-2-15,-3 3 1 0,-5 1-1 16,1-1 0-16,-3-3 0 16,-1 3-1-16,4 1 2 15,-1-1-1-15,4 1 1 16,1 2-4-16,-3 1 5 15,1-1-3-15,-2 4 0 16,2-3 1-16,6 0 0 16,-3-1 0-16,11 4-1 15,-4 0 1-15,-5 0-1 16,3 0 2-16,-4 0-3 16,4 0 1-16,6 0 0 15,8 0 2-15,-5 0-2 16,0 0 1-16,0 0 0 15,2 0-1-15,1 0 2 0,5 0-1 16,3 0 1-16,-4 0-2 16,4 4 1-16,0-1 0 15,1 0-1-15,-5 4 1 16,2-3-2-16,2-1 4 16,-4 3-4-16,-2-2 3 15,1-1-2-15,-4 0 4 16,-2 4-5-16,-3-4 3 15,3 0-1-15,-5 1-1 16,5-4 3-16,-6 0-4 16,0 0 4-16,6 0-3 15,-6 3 2-15,4-3-2 16,2 0 2-16,-6 0-1 16,8 0 0-16,-2 0 0 15,-3 0 0-15,6 0 1 0,-6 0-2 16,4 0 3-16,-4 0-4 15,-2 0 3-15,2 0-2 16,1 0 2-16,2 0-1 16,-3 0-1-16,-3 0 2 15,3 0-2-15,-3 0 3 16,1 0-3-16,2 0 2 16,-3 0-3-16,3 0 3 15,2 0-2-15,-5 0 1 16,2 0 1-16,-7 0-2 0,5 0 2 15,2 0-3 1,1 0 3-16,-4 0-2 0,1 0 2 16,3 0-3-1,3 0 2-15,5 0 1 0,1 4-1 16,2-4 1-16,0 0-2 16,-2 2 2-16,2-2-2 15,2 0 2-15,1 4-1 16,0-4 0-16,-3 0 0 15,2 4 0-15,4-4 0 16,-3 0 0-16,-2 0 1 16,-2 0-2-16,-1 0 1 15,-9 3-1-15,-3-3 2 0,-7 3-1 16,1-3 0 0,-5 3 0-16,4-3 0 0,2 4 1 15,0-4-2-15,2 0 3 16,4 0-3-16,-1 0 2 15,-1 0-3 1,10 3 2-16,-2 0 0 0,3 1 0 16,12-1 1-16,-4-3-2 15,11 4 3-15,-11-2-4 16,2-2 4-16,0 4-4 16,4-1 2-16,6-3 1 15,1 0-1-15,-3 0 0 16,0 0-1-16,1 0 3 15,-5 0-3-15,5 0 2 0,-8 0-2 16,4 0 2-16,-6 0-2 16,1 0 2-16,4 0-3 15,7 0 2-15,-2 0 2 16,12 0-3-16,0 0 2 16,6 0-3-16,-5 0 4 15,5 0-4-15,0 0 0 16,0 0-1-16,0 0-2 15,0 0-7-15,0 0-23 16,0 0-63-16,11 10-93 16,13 3-86-16</inkml:trace>
  <inkml:trace contextRef="#ctx0" brushRef="#br1" timeOffset="59980.34">1800 13647 163 0,'-11'-3'32'0,"5"0"-49"16,6 3 54-16,0 0 72 16,0 0-33-16,0-3-46 15,0 3-18-15,0 0 12 16,0 0-1-16,0 0-8 16,0 0-8-16,0 0-9 0,0 0 19 15,0 0-21 1,0 19 6-16,0 18 3 0,6 9 4 15,-1 3-9 1,-2-2 3-16,0-11-3 0,-3-6 0 16,3 1 0-16,2-12-2 15,-5-6 4-15,0 0-4 16,0-5 4-16,0-8-7 16,0 2 1-16,0-2-7 15,0 0-10-15,0 0-28 16,0 0-56-16,0 0-43 15,0 0-26-15</inkml:trace>
  <inkml:trace contextRef="#ctx0" brushRef="#br1" timeOffset="60623.03">1915 13827 47 0,'0'13'68'0,"0"3"-88"16,0 4 18-16,0-3 8 16,0 2-5-16,0-2 2 15,0 2-6-15,0-5 8 16,0-1-7-16,0-2 4 16,0-5-2-16,0-3 3 15,0 1-6-15,0-4 3 16,0 0 0-16,0 0-2 15,0 0 2-15,0 0-10 16,0 0-5-16,0 0-11 0,0 0 3 16,0 0-6-1,0 0 29-15,0-4 0 0,0-13 9 16,6 1 6-16,11 0-17 16,-1-1-1-16,2 4 1 15,-1-1 12-15,-3 5 5 16,-4 2-10-16,-1 7 0 15,-6 0 5-15,5 0 3 16,-5 0 11-16,3 0-10 16,-2 0-4-16,4 7 40 15,-5 2-33-15,3 5-7 16,0-1-5-16,-3-3 0 16,5 3-3-16,-5-3-2 0,0-3 3 15,3 6-8-15,-3-3 7 16,-3-1-9-16,3 5 0 15,-3-4-21-15,0-4-37 16</inkml:trace>
  <inkml:trace contextRef="#ctx0" brushRef="#br1" timeOffset="60962.76">2228 13687 256 0,'0'0'-34'0,"0"0"-3"16,0 0 69-16,0 0 42 15,0 0-41-15,0 0-31 16,3 0 0-16,3 23 29 15,1 14 8-15,4-1-21 16,-2 4-10-16,-1-4-10 16,-2-6 6-16,-3 0-6 15,3-3 4-15,-3-8-4 16,-3-2 4-16,0-4-8 0,0-7-8 16,0 1-18-16,0-3-14 15,0-4-33-15,0 0-40 16</inkml:trace>
  <inkml:trace contextRef="#ctx0" brushRef="#br1" timeOffset="61374.03">2146 13846 66 0,'-3'0'79'16,"3"-4"-125"-16,0 4 37 16,0-2 74-16,0 2-18 15,0 0-37-15,0 0-10 16,0 0 8-16,0-4-6 15,0 1 3-15,20-3 9 16,7-5-4-16,3 5-8 16,2-7 1-16,-6 5 11 15,-2 6-20-15,-5-2 7 0,-6 1-1 16,-9 3 8 0,-1 0-11-16,-3 0 6 0,0 0 4 15,0 0-7 1,5 0-5-16,-2 0-21 15,7 0 18-15,-1 0-16 0,8 0-25 16,-3 0-86-16</inkml:trace>
  <inkml:trace contextRef="#ctx0" brushRef="#br1" timeOffset="61841.68">2519 13585 4 0,'0'0'116'0,"7"0"-126"16,-7 0 10-16,0 0 30 15,0 0 28-15,0 6-39 16,0 20-9-16,0 8 14 0,0-8 16 16,0 7 6-16,0-3 6 15,0 0-21-15,0 3-21 16,0 0 2-16,3-6-11 15,6 3 7 1,0-1-2-16,4-3-1 0,1-2-5 16,3 3 0-16,-1-8 0 15,1-2-5-15,1 0 1 16,-1-4-4-16,-1 0 8 16,-2-7-15-16,2 1-36 15,3-7-48-15,-4 0-21 16,4 0-36-16</inkml:trace>
  <inkml:trace contextRef="#ctx0" brushRef="#br1" timeOffset="62488.6">2802 13700 4 0,'-3'0'84'0,"3"0"-82"15,0 0 13-15,0 0 53 16,0 0-14-1,0 0-16-15,0 0 0 16,0 0-4-16,0 17-10 0,-3 10-11 16,3 3 4-16,0-7-6 15,0 3-7-15,0-7-4 16,0 2 4-16,0-4-8 16,6-4 6-16,2-4-10 15,-2-5-1-15,1-1-1 16,-1-3-5-16,2 0-3 15,-5 0 18-15,8 0 13 0,-5 0-10 16,0 0-3 0,-2-7 0-16,-1-6-3 0,2 6 1 15,-2 1 0-15,0 2 6 16,-3 1-1-16,0 3 5 16,0 0-4-16,0 0 11 15,3 0-4-15,-3 0 1 16,3 0-10-16,-3 0 0 15,0 0-2-15,3 0-4 16,-3 0 4-16,0 0-6 16,0 0 4-16,4 0-4 15,-1 0 4-15,0 0-9 16,3 0 3-16,3 0 8 0,1 0 2 16,2 0 4-16,1 13-6 15,4 0 2-15,1-6-19 16,-1 7-20-16,-1-11-54 15,-2-3-13-15</inkml:trace>
  <inkml:trace contextRef="#ctx0" brushRef="#br1" timeOffset="62957.51">3055 13528 52 0,'10'0'73'0,"4"0"-80"16,-1 23 62-16,5 13 21 16,1 11-8-16,-6 2-41 15,4 4-12-15,-4 4 0 16,-5-4-10-16,-2 0 12 15,-3-4-9-15,-3 4-2 16,0-9-2-16,0-8 0 16,0-6 0-16,0-4-2 15,0-5 0-15,-6-5-4 16,0-3 0-16,-2-3-14 16,2-3-24-16,0-4-29 15,0-3-16-15,0 0-75 0</inkml:trace>
  <inkml:trace contextRef="#ctx0" brushRef="#br1" timeOffset="63291.22">3301 13700 163 0,'8'0'-64'0,"1"0"50"0,1 0 24 16,-1 0 18-16,6-3-23 15,-3 3 15-15,5-3-18 16,7 3 13-1,-4-3-10-15,4 3 5 0,-4-4-5 16,1 0 0-16,-1 2-7 16,-1 2-11-16,-1 0-12 15,-3 0-17-15,-1 0-66 16</inkml:trace>
  <inkml:trace contextRef="#ctx0" brushRef="#br1" timeOffset="63570.75">3439 13876 273 0,'0'0'-9'15,"0"0"-65"-15,0 0 77 16,10 0 21-16,7 0-2 16,7 0-3-16,2 0 10 15,-1 0-19-15,-4 0-18 16,5 0-6-16,-3 0-22 16,-4-4-35-16,6 1-97 15</inkml:trace>
  <inkml:trace contextRef="#ctx0" brushRef="#br1" timeOffset="64063.45">3883 13534 72 0,'-11'13'-2'15,"2"8"4"-15,2-4 14 16,-4 2 49-16,-1 4-20 0,4 4 6 16,4 2-18-16,-2 5 4 15,6 2 16-15,0-6-31 16,0 6 0-16,0 1-18 15,0-4 5-15,13 3-9 16,9-2 5-16,-3-5-10 16,-2-2 5-16,7-3-11 15,-7-5-7-15,2-9-18 16,4 0-27-16,-8-10-16 16,2 0-68-16</inkml:trace>
  <inkml:trace contextRef="#ctx0" brushRef="#br1" timeOffset="64405.96">4034 13730 140 0,'0'0'-10'0,"8"0"-5"16,1 0 28-16,-2 0 12 15,2 0-3-15,9 0-9 16,-5 0 1-16,5 0-9 0,1 0 0 15,-2 0 5-15,4 0-7 16,-4 0-11-16,4 0 3 16,0 0-12-16,3 0-55 15,-7 0-51-15</inkml:trace>
  <inkml:trace contextRef="#ctx0" brushRef="#br1" timeOffset="65577.77">4403 13670 50 0,'0'0'10'16,"0"0"-10"-16,0 0 10 0,0 0 53 15,0 0-36 1,0 7-17-16,0 3-10 0,0 7 3 16,0-4 2-16,-9 6 5 15,3 2 7 1,-2-2-7-16,5 5 4 0,3 3-11 15,0-1 2-15,0 1-5 16,0-5 2-16,0-2 0 16,0 0-4-16,3-7 2 15,2 1 0-15,4-5-10 16,-3-5 1-16,-3 0 6 16,3-2-9-16,0-2 2 15,3 0-5-15,5 0 28 16,2 0 1-16,2-10-4 15,-5-13 0-15,5 3-5 16,1-3-3-16,-5 6-7 0,3 4 15 16,-1 0-8-16,-2 3 6 15,4 0-6-15,-6 1 0 16,2-2 6-16,1 1-8 16,-3 1 3-16,1-1-3 15,4 7 0-15,-3-1 0 16,2-2 1-16,1 6-2 15,0-4 2-15,-1 1-1 16,8 3 5-16,-4-4-2 16,0 4-6-16,4 0 3 15,2 0-6-15,-5 0 7 16,3 0-2-16,-7 0-2 16,-1 0-7-16,1 0 12 0,-2 7 3 15,-6 7-7 1,0 2 2-16,-1 4 5 0,-5 3 18 15,-3 3-16-15,0 4 7 16,0 0-9-16,-3-3 4 16,-14 3-2-16,-4-7 4 15,1-4-6-15,0 1-3 16,-1-6 7-16,5-5-7 16,-1-5 2-16,0-4-4 15,4 0 7-15,1 0-18 16,0 0 28-16,0 0 11 15,1-20-32-15,-1-9-1 16,0-2 8-16,-2 5 1 16,5-1-21-16,-4 5 8 0,-4 1 9 15,3 2 0 1,-2 2-53-16,2 7 53 0,0 0 5 16,-2 0-19-16,-5 0-7 15,1 1 9-15,0-2 12 16,-1 1 10-16,2-3-8 15,-6 3 0-15,3 3 1 16,1 5 8-16,8-6-13 16,0 5 11-16,5 0-4 15,4 0 4-15,-5 3-9 16,3 0 4-16,3 0-6 0,-5 0 2 16,8 0-4-1,-6-4-3-15,1 4 0 0,1-3 0 16,1 3 1-16,-6 0-33 15,6 0 8-15,-3 0 4 16,-5 0 20-16,-1 0-6 16,-3 0 8-16,-5 0-2 15,-1 0-3-15,2 0 17 16,8 0-7-16,5 0 3 16,6 0-6-16,0 0-12 15,0 3-55-15</inkml:trace>
  <inkml:trace contextRef="#ctx0" brushRef="#br1" timeOffset="66594.42">5224 13933 47 0,'0'0'58'16,"3"0"-10"-16,-3 0-3 15,3 0 21-15,-3 9 0 16,0 18-11-16,0 5-26 16,0 2-13-16,0 2 11 15,0-2-13-15,-3-2-8 16,-9-2-6-16,6-7 2 16,0 1-6-16,-2-4-3 15,2 0-19-15,3-1-46 16,0-9-54-16,3-3-63 0</inkml:trace>
  <inkml:trace contextRef="#ctx0" brushRef="#br1" timeOffset="71129.25">4013 13717 4 0,'-9'0'8'15,"9"0"-20"-15,0 0 12 16,0 0 37-16,0 0-8 15,0 0-17-15,-3 0 9 16,3 0 8-16,0 0 11 16,0 0-8-16,0 0 5 15,0 0 1-15,0 0 4 16,0 0-15-16,0 0-3 16,0 0-11-16,0 0-5 0,0 0-3 15,0 0-8-15,0 0 3 16,0 0-4-16,0 0 2 15,0 0 11-15,15 0 3 16,3 0-12-16,2 0 2 16,4 0-2-16,-4 0 2 15,-2 0 0-15,-5 0-2 16,-4 0 0-16,-1 0-4 16,-2 0 6-16,-6 0-8 15,3 0 8-15,-3 0-2 16,0 0 6-16,0 0 0 15,0 0 2-15,0 0 2 0,0 0-4 16,0 0 3 0,5 0-7-16,-5 0 4 0,0 0-3 15,0 0-1 1,0 0 0-16,0 0 2 0,0 0-1 16,0 0-3-16,0 0 4 15,-5 0-8-15,-9 0 4 16,5 0-2-16,-4 0 2 15,2 0-3-15,1 0 5 16,0 0-1-16,7 0 3 16,-1 0-2-16,4 0-4 15,0 0 6-15,-3 0-8 0,3 0 8 16,0 0-8-16,0 0 4 16,0 0-4-16,-3 0 3 15,3 0-1-15,0 0 5 16,0 0-1-16,0 0-4 15,0 0 6-15,0 0-6 16,0 0 2-16,0 0-5 16,0 0-1-16,17 0 3 15,7 0 6-15,1 0-1 16,4 0-4-16,-9 0 4 16,1 0-4-16,-3 0 6 15,-1 0-8-15,-7 0 4 16,-2 0-7-16,-5 0 5 0,-3 0 2 15,0 0 0 1,0 0 6-16,0 0-1 0,0 0 6 16,0 0 0-16,0 0 6 15,0 0-9-15,-8 0-6 16,-8-7-4-16,-4 1 4 16,-1-1-2-16,1 1-4 15,-2-2 1 1,-3 6-2-16,6 2 7 0,1 0-2 15,8 0 3-15,7 0 4 16,3 0-4-16,0 0-2 16,0 0-4-16,0-4 3 15,0 4-5-15,0 0 4 16,0 0-6-16,0 0 7 0,0 0-5 16,0 0 4-16,0 0-3 15,0 0-1-15,10 0 3 16,6 0-2-16,2 0 8 15,-6 0-8-15,2 0 10 16,-6 0-8-16,-1 0 4 16,-4 0-4-16,0 0 2 15,-3 0 2-15,0 0-1 16,0 0 3-16,0 0 0 16,0 0 4-16,0 0-2 15,0 0 4-15,0 0-7 0,-6 0-1 16,-12 0-2-1,-2 0 0-15,7 0 2 0,-1 0-4 16,4 0 4 0,0 0-6-16,3 0 8 0,4 0-4 15,-5 0 0-15,8 0-2 16,0-3 0-16,0 3-3 16,0 0 1-16,0 0 4 15,0 0-5-15,0 0 3 16,0 0-8-16,0 0 7 15,21 0-1-15,-4 0 4 16,4 0-2-16,2 0 1 16,-5-4-1-16,-3 1-7 0,-4 0 11 15,-5 3-6 1,-3 0 6-16,-3 0 0 0,0 0 8 16,0 0 3-16,0 0 0 15,0 0 0-15,-6 0-6 16,-14 0-8-16,-4 0-7 15,1 0 8-15,-1 0-5 16,4 0 3-16,7 0 1 16,-1 0 6-16,7 0-5 15,1 0 5-15,3 0-2 16,3 0-10-16,0 0-2 16,0 0-6-16,0 0 4 15,12 0 8-15,9 0 5 16,-1 0-4-16,1-7 2 0,-8 4 5 15,-1 3-7-15,-4 0 6 16,-5 0-6-16,-3 0 4 16,3 0-2-16,-3 0 5 15,0 0 0-15,0 0 5 16,0 0-5 0,0 0 0-16,0 0 0 0,0 0-3 15,0 0 0-15,0 0-2 16,0 0 2-16,0 0-6 15,0 0 2-15,0 0-8 16,0 0 0-16,0 0-1 16,0 0-7-16,0 0 9 15,0-3 3-15,0 3 6 16,0 0-5-16,8 0 10 0,-8 0-5 16,4 0 2-16,-4 0 0 15,0 0 0-15,0 0 1 16,0 0-4-16,0 0-3 15,0 0-26-15,0 0-62 16,0 0-114-16</inkml:trace>
  <inkml:trace contextRef="#ctx0" brushRef="#br1" timeOffset="74454.44">5511 13806 175 0,'0'0'-2'0,"0"-3"19"16,0 3 46-16,0 0 37 15,0 0-57-15,0 0-19 16,0 0-4-16,0 0 15 15,0 0-12-15,0 0 1 16,0 0-10-16,0 0-6 0,0 0-4 16,0 0-5-1,0 7 11-15,0 23-13 0,7 6 18 16,-4 4-13-16,4-1 0 16,-7-6 0-1,7 1-2-15,-4-8 0 16,0 4 0-16,2-7 0 0,-2-3 0 15,-3-4 1-15,3-6-4 16,-3 3 5-16,0-6-4 16,0-3 2-16,0-1-2 15,0-3-2-15,0 0-2 16,0 0-5-16,0 0 3 16,0 0 1-16,0 0 5 15,0 0-2-15,0 0 4 16,0 0-3-16,0 0-1 0,0 0-4 15,0 0-6-15,0 0 1 16,0 0 24-16,-3-16-3 16,-8-11-11-16,-3-6 6 15,8 6-3 1,-1-5 0-16,4 5 2 0,1 1-2 16,2-5 0-16,-3 1 1 15,3 4 1-15,0-1-4 16,0 4 4-16,0 1-4 15,0-2 6-15,0 8-6 16,0-5 4-16,0 12-4 16,0-4 0-16,0 3 2 0,0-1-3 15,0 1 3 1,3-3-5-16,2 0 5 0,5 3-5 16,1 0 5-1,-2 0-3-15,2 4-1 0,2-1-1 16,-2 4-4-16,-5 0 5 15,1-1-5-15,3 4 0 16,0 0-2-16,1 0 7 16,-2 0-2-16,1 0 0 15,1 0 2-15,3 0 6 16,-5 0 4-16,4 0-7 16,-1 0 6-16,-4 4-7 15,2-1 8-15,-2 0-10 16,-5 4 4-16,3-4-2 15,0 7 4-15,-1 0 2 16,-2-1 0-16,-3 5 1 0,0-4-5 16,0 4 6-16,0 1-4 15,0-1 7-15,-6 2-7 16,-11 1 3-16,-4-3 3 16,-2 2-8-16,-3 0 0 15,-2 1-2-15,1-4 9 16,-1 0-7-16,6-3 3 15,5-6-6-15,0 3 3 16,8-7-4-16,0 0 3 0,6 0-10 16,0 0-10-1,3 0 12-15,0 0-5 16,0 0-2-16,0 0-11 16,0 0-8-16,0 0-14 15,0 0-26-15,0 0-27 16</inkml:trace>
  <inkml:trace contextRef="#ctx0" brushRef="#br1" timeOffset="75339.11">5791 13902 27 0,'0'0'23'0,"0"0"-3"16,0 0-2-16,0-3 7 16,0 3-10-16,0 0 2 15,0-4-4-15,7 4 2 16,-1-6 10-16,5 6-18 16,-2 0 5-16,4-3-4 15,3 3 1-15,-4 0-2 16,4 0 10-16,-4 0-17 15,-3 0-2-15,-3 0 10 16,-3 0-7-16,-3 0 4 0,0 0-2 16,0 0 15-16,0 0 10 15,0 0 4-15,0 13-24 16,-6 0-3-16,-6 4-1 16,-3-4-2-16,5 4 0 15,-2-4-4-15,-2 3 2 16,3-5-2-16,-2 2 4 15,7-3-6-15,-2-4 6 16,5 1-2-16,0-7 2 0,3 0 0 16,0 0-2-1,0 0 7-15,0 0-5 0,-4 0 6 16,4 0-8-16,0 0 9 16,0 0-5-1,0 0-2-15,0 0 0 16,0 0-4-16,0 0 2 0,0 0-6 15,0 0 4-15,0 0 4 16,0 0 0-16,10 0-4 16,1 0 6-16,-2 0 0 15,4 0-2-15,3 0 0 16,-1 0 4-16,1 0 0 16,-2 0-6-16,-1 0-4 0,1 0-16 15,0 0-30 1,-7 0-86-16</inkml:trace>
  <inkml:trace contextRef="#ctx0" brushRef="#br1" timeOffset="76486.08">5905 13601 103 0,'0'0'-37'0,"0"0"-2"0,0 0 72 16,0 0 10-16,0 0-36 16,3 0 31-16,14 0-28 15,-3 0 5-15,2 0-5 16,1 0 5-16,0 0-6 16,-4 0-4-16,-2 3-2 15,-5 0-6 1,1-3 11-16,-4 4-3 0,0-1 4 15,-3-3-4-15,5 3 2 16,-2-3-2-16,4 4 2 0,0-1-4 16,-1-3 0-1,4 3-2-15,-7 0-2 0,5-3 7 16,-1 4-11-16,-4-4 15 16,0 0-12-16,0 4 4 15,0-4 0 1,-3 6 3-16,3-3 0 0,0-3-5 15,-3 4 10-15,5-4-10 16,-5 0 6-16,0 3-1 16,3 0 6-16,-3 0 14 15,3 7-3-15,-3 1-1 16,0 2-4-16,0 3-1 16,0 1-12-16,0 9 8 15,3 4-10-15,-3-3 5 16,0 3-3-16,3-1 6 0,3-3-7 15,-3 8 5-15,-1-4-5 16,1-3-3-16,1 2 4 16,5 1-6-1,-1 0 6-15,-2-4-6 16,4-3 5-16,-3-3-4 0,-3-6-1 16,-1-5 4-16,0-5-4 15,0 2 2-15,-3-6-2 16,0 4 6-16,0-1-4 15,0-3 7-15,3 6-9 16,-3-2 4-16,5 2-1 16,-5 1-1-16,3 0 2 0,-3-1-4 15,3 1 6-15,-3 0-8 16,3-4 8-16,-3 0-6 16,0-3 4-16,0 3-2 15,0-3 5-15,0 0 0 16,0 0 3-16,0 0 19 15,0 0 1-15,0 0 0 16,-23 0-26-16,-7 0-1 16,-8 0 10-16,9 0-1 15,1 0-8-15,9 4 0 16,4-1 0-16,9 1-5 16,2-4 3-16,1 0-7 15,3 3 3-15,0-3-14 16,0 0-5-16,0 0-20 15,0 3-28-15,-3 4-129 0</inkml:trace>
  <inkml:trace contextRef="#ctx0" brushRef="#br2" timeOffset="85618.92">9169 7830 27 0,'-3'0'53'0,"0"0"-20"16,-2 0-16-1,5 0 11-15,0 0-6 0,-3 0 27 16,3 0-13-16,0 0-3 16,0 0-3-16,0 0-1 15,0 0 8-15,0 0-13 16,0 0-4-16,0 0-13 16,0 0 3-16,0 0-1 15,0 0 4-15,0 0-3 16,0 0-4-16,-3 0-1 15,0-4-10-15,3-9 5 16,-4-4-6-16,1 1 5 16,0 2-12-16,3 5 10 0,-3-1-1 15,3 0 4-15,-3 0-4 16,3 0-1-16,0 3 7 16,0 1-6-16,0 6 6 15,0 0-6-15,0 0 8 16,0 0-6-16,0 0 4 15,0-4 0-15,0 4 1 16,0 0-3-16,0 0 0 16,0 0 4-16,0 0-6 15,0 0 2-15,0 0-2 16,0-3-1-16,0 0 1 16,0-8 7-16,0 5-3 15,0-1-2-15,0 4 2 16,0 0-2-16,0-1 4 0,0 4-8 15,0 0 8-15,0 0-4 16,0 0 3-16,0 0-1 16,0 0 2-16,0 0 1 15,0 0-5-15,0 0 5 16,0 0-5-16,0 0 4 16,0 0-4-16,0 0 5 15,0 0-3-15,0 0 4 16,0 0 2-16,0 0-1 0,0 0-2 15,0 0-7 1,0 0 6-16,0 0-8 0,0 0 8 16,0 0-3-1,0 0 6-15,3 4-7 16,-3-1 0-16,0 4 0 16,0 2 2-16,0 5 1 0,0-1-3 15,0-3 0-15,3 4-2 16,-3-1 5-16,3 3-4 15,-3 4 2-15,3-3 1 16,1 2-2-16,-1-2 0 16,3-4 0-16,-6 1 0 15,5-5-2-15,-2-2 4 16,0 0-5-16,0-4 4 16,-3 1-2-16,4 2 1 0,-1 1 1 15,1-1-2 1,2 7 2-16,1 1-4 0,-1-1 6 15,5 0-6-15,-1 0 5 16,-4-2-4-16,2-5 2 16,-5 4 0-16,3-3-1 15,3-1-2-15,-6-2 0 16,0-4 1-16,-3 0-4 16,0 0 4-16,0 0-4 15,0 0 6-15,0 0-3 16,0 0 1-16,0 0 2 15,0 0-5-15,0 0 5 16,0 0 0-16,0 0 2 0,0 0-6 16,0 0 6-16,0-4 5 15,0-15-4-15,3-2-2 16,0 5-1-16,3 3 2 16,2 0-5-16,-2 6 6 15,0-3-8-15,3 3 7 16,-6 1-5-16,-3 6 6 15,0-4-3-15,0 4 1 16,1 0 1-16,-1-3 0 16,0 3 3-16,0 0-7 15,0-3 7-15,0 3-6 16,0-7 2-16,0-3-2 16,0 3 1-16,0-6 0 15,0 3-2-15,0 1 2 16,5-1-4-16,-5 3 6 15,3 1-5-15,-3 6 6 0,0 0-5 16,0 0 2-16,3 0 0 16,-3 0 0-16,3 0-1 15,-3 0-4-15,0 0 5 16,3 0-5-16,2 0 2 16,-5 0-4-16,3 0 4 15,0 0-2-15,-3 6 1 16,3 1 6-16,7 6 7 15,-4 1 0-15,2 1-7 16,5-1 3-16,-6-1-7 0,3 0 4 16,-4 0-4-1,5 4 5-15,-1-4-4 0,4 8 2 16,-5-5-1-16,6 0 0 16,-6-2 4-16,-3-5-4 15,-1-2 1-15,-2-3-4 16,0-1 5-16,-3 0-2 15,3 1 1-15,3-1-1 16,-3 0-1-16,-3 0 1 16,3-3-2-16,0 4 4 15,-3-4-6-15,0 0 8 16,0 0-6-16,0 0 4 16,0 0-1-16,0 0 1 0,0 0 0 15,0 0-4 1,0 0 4-16,0 0-4 0,0 0 2 15,0 0-2-15,0 0 13 16,0 0-9-16,0-4 5 16,0-15-2-16,0-11-2 15,12-6-2-15,5-11-2 16,-1-6 4-16,5 3-5 16,-1-6 4-16,4-1-4 15,-1 11 4-15,1 3-2 16,-4 7-2-16,-2 2 2 15,-6 11 0-15,-1 3 2 16,-5 10-5-16,0 7 6 16,-6 0-5-16,0 3 7 0,0 0-4 15,0 0 3-15,3 0 0 16,-3 0-1-16,0 0 1 16,0 0-3-16,0 0 5 15,3 0-6-15,-3 0 4 16,0 0-5-16,1 0 3 15,2 0-2-15,-3 0 1 16,0 0 1-16,0 0-1 16,0 0 3-16,0 0-4 15,0 0 6-15,0 0-6 16,0 0 2-16,0 0-3 16,0 0-3-16,0 0-1 15,0 0 4-15,0 0-8 16,0 3-26-16,0 4-17 15,0 12-113-15,-4 5-136 0</inkml:trace>
  <inkml:trace contextRef="#ctx0" brushRef="#br2" timeOffset="101394.52">115 15125 4 0,'-3'-4'23'0,"-2"4"2"16,5 0-5-16,0 0 16 15,0 0-14-15,0 0 13 16,0 0-5-16,0 0 0 15,0 0-6-15,0 0 7 16,0 0-1-16,0 0 4 0,0 0 7 16,0 0-14-1,0 0-1-15,0 0-9 0,0 0 5 16,0 0-4-16,0 0-2 16,0 0-3-16,0 0 1 15,0 0-1-15,0 0-6 16,0 0 0-16,0 0-8 15,0 0 4-15,0 0-3 16,0 0 0-16,0 0 0 16,0 0 0-16,0 0 4 15,0 0-4-15,0 0 5 16,0 0-5-16,0 0 4 16,0 0-4-16,0 0 3 15,-3 0-3-15,3 0 1 16,-3 0 0-16,3 0-2 0,0 0 2 15,0 0-2 1,0 0 1-16,0 0-1 0,0 0 2 16,-3 0-3-16,0 0 2 15,-2 0-5-15,2 0 4 16,-3 0-2-16,2 0-2 16,1 0 2-16,0 4-4 15,0-1 7-15,-2 1-2 16,-1-2 2-16,3 2-3 15,-4 0 3-15,3-1 0 0,1-3-2 16,-4 3 5 0,1 0-4-16,1 1 4 0,-1-4-5 15,0 3 5 1,3 0-4-16,-1 0 2 0,1 1-1 16,0-4 0-16,3 0 1 15,-3 0-2-15,3 0 2 16,0 0-2-16,0 0 2 15,0 0-3-15,0 0 3 16,0 0-4-16,0 0 2 16,0 0-2-16,0 0-2 15,0 0 2-15,0 0-1 16,0 0 4-16,0 0-6 16,0 0 7-16,0 0-5 0,0 0 3 15,0 0-3-15,0 0 1 16,0 0 1-16,0 0-1 15,0 0 4-15,0 0 1 16,13 0-2 0,5 0-6-16,-3 0 9 0,2 0-5 15,3 0 10-15,-2 0-2 16,-1 0-4-16,4 0 3 16,-3 0-5-16,-2 0 4 15,3 0-5-15,-3 0 5 16,4 0-4-16,0 0 3 15,1 0-3-15,1 0 2 16,0 0-1-16,2 0-1 0,-2 0 2 16,-3 0-5-16,-1 0 6 15,-2 0-6 1,2 0 7-16,2 0-4 0,0 0 3 16,4 0-3-16,-4 0 2 15,-7 0-2-15,1 0-2 16,-7 0 5-16,2 0-6 15,-6 0 6-15,10-4-4 16,-4 4 2-16,0 0-1 16,1-3 0-16,5 3 1 15,-3-3-1-15,8 0 3 16,1-1-6-16,-7 1 6 16,2-3-6-16,4-2 6 15,4 2-6-15,4 3 6 16,0-1-3-16,4-2 0 0,-6-1 0 15,1 1-3-15,0 2 6 16,0 1-6-16,1 0 6 16,-6 3-7-16,5-3 8 15,2-5-7-15,-3 6 3 16,0-2 3-16,-2 1-6 16,3-1 6-16,0 2-6 15,0-2 6-15,-1 0-6 16,4-2 6-16,0 3-6 15,5-4 6-15,2 1-3 0,0 2-3 16,1 0 6 0,-3 2-6-16,3 2 6 15,2-4-6-15,-3 1 6 16,5-1-6-16,-7 2 6 0,6-2-6 16,-1 0 3-1,4 1 3-15,-6 0-6 0,0 0 6 16,-9-1-6-16,-2 1 6 15,-5 3-7-15,-2 0 5 16,-2 0-2-16,-1 0 2 16,0 0-1-16,-1 0-1 15,1 0 2-15,1 0-2 16,2 0 2-16,-2 0-3 0,0 0 3 16,1 0-2-1,3 0 3-15,-3 0-2 16,2 0 0-16,2 0 0 0,-3 0-1 15,4 0 2-15,5 0-3 16,-11 0 4-16,9 0-3 16,-7 3 5-16,4 1-7 15,3-1 3-15,0 0 0 16,-4 0-1-16,6 1 0 16,-4 2-2-16,3 1 8 15,3-1-7-15,-6-2 3 16,2 3-2-16,0-4 3 15,-3 0-2-15,-1 1 3 16,-1-1-3-16,0 0 0 0,-3 0 0 16,-1-3-3-16,2 8 6 15,-6-6-6-15,2 2 6 16,1-1-3-16,0 1 0 16,4-2 0-16,-5 2 0 15,2 3 3-15,-2-4-6 16,0 0 6-16,4 4-6 15,-2-1 6-15,2-2-6 16,4 2 6-16,-1 1-6 16,1-3 3-16,3 2 3 15,3-2-6-15,0-1 6 16,2 3-6-16,0-2 7 16,-2-1-8-16,0 0 4 15,-2 0-3-15,-6 1 6 16,-1-4-3-16,-1 4 3 0,0-4-2 15,1 2-2-15,-1 2 2 16,-1-4-5-16,2 0 8 16,-4 3-8-16,3 1 7 15,2-4-3-15,-1 0 0 16,8 0 1-16,-6 0-2 16,3 0 1-16,1 0-3 15,7 0 3-15,0 0-3 16,-4 0 6-16,3 0-3 15,-6 0 3-15,7 0-3 16,-7 0-3-16,3 0 7 16,0 0-8-16,-4 0 7 0,-5 0-6 15,-4 0 7-15,-1 0-8 16,6 0 7-16,0 0-3 16,9 0 0-1,-7 0 1-15,3 0-2 0,0-4 4 16,-1 1-9-16,1-1 10 15,0 2-8-15,0 2 8 16,-4-4-5-16,1 4 2 16,-7 0 1-16,4-4-2 15,-1 4 1-15,-5 0-4 16,3-3 6-16,-1 3-6 16,-1 0 6-16,2 0-4 0,2 0 2 15,0 0-2-15,4 0 2 16,0 0 0-16,2 0-2 15,7 0 2-15,2 0-2 16,1 0 4-16,2 0-6 16,-2 0 6-16,2 0-5 15,0 0 5-15,-7 0-4 16,0 0 2-16,-4 0-1 16,-3 0-1-16,-4 0 2 15,1 0-2-15,-4 0 3 16,1 0-4-16,-3 0 3 15,-2 0-2-15,6 0 2 16,-4 0 0-16,4 0-1 0,2 0 2 16,-1 0-4-16,4 0 4 15,-4 0-5-15,4 0 3 16,-1 0-1-16,6 0 3 16,-7 0-3-16,4 0 1 15,1 0 1-15,0 0-2 16,1 0 2-16,-1 0-2 15,-5 0 2-15,3 0-2 16,-3 0 4-16,5 0-5 16,1 0 2-16,2 0 0 15,2 0-1-15,-4 0 4 16,0 0-5-16,5 0 5 16,-3 0-6-16,5 0 5 15,-5 0-4-15,0 0 4 16,1 0-2-16,3 0 0 0,-2 0 0 15,1 0 0-15,2 0 1 16,-2 0-4-16,4 3 6 16,-3-3-6-16,3 0 6 15,0 0-6-15,-3 0 6 16,3 0-3-16,-3 0 0 16,-4 0 0-16,0 0-1 15,2 0 2-15,-3 4-4 16,1-4 6-16,-3 0-4 15,0 0 2-15,-1 0-2 16,-2 0 1-16,-1 0 0 16,1 0-2-16,0 4 5 0,2-4-6 15,-5 0 6 1,6 0-6-16,-7 0 6 0,4 2-6 16,-1-2 5-16,1 4-2 15,2-1 0-15,1-3 1 16,0 4-4-16,3-4 6 15,2 2-4-15,-3 2 2 16,9-4-2-16,-8 4 2 16,9-1-1-16,2-3 0 15,0 0 0-15,3 0-1 16,2 3 3-16,-5 0-4 16,0 1 4-16,-3-4-4 0,-9 0 3 15,7 0-2-15,-1 3 2 16,-5-3-2-16,0 0 1 15,0 0 1 1,-2 0-2-16,-1 0 3 0,1 0-4 16,-3 0 4-16,2 0-3 15,0 0 4-15,-7 0-5 16,7 0 2-16,-7 0 0 16,1 0-1-16,4 0 5 15,-3 0-5-15,-3 0 4 16,-2 0-6-16,-4 0 7 15,4 0-5-15,-3 0 2 16,7 0 0-16,-12 0-1 0,2 0 1 16,7 0-3-1,-9 0 3-15,7 0-2 0,6 0 3 16,-4 0-3-16,6 0 4 16,3 0-3-16,0 0 0 15,4 0 0-15,-1 0 0 16,-3 0 0-16,-1 0-2 15,4 0 6-15,0 0-6 16,0 0 4-16,1 0-3 16,3 0 3-16,-3 0 0 15,3 0-5-15,-2-3 6 16,3-1-6-16,1 1 6 16,-3 0-5-16,8 0 6 15,0-1-9-15,-5-2 8 0,5 2-5 16,-5 1 4-16,-1-1-2 15,-2 2-2-15,2-2 4 16,-3 4-5-16,-2-4 8 16,-3 1-9-16,1 0 6 15,-1 0-4-15,3-1 6 16,-3 1-6-16,2 0 2 16,-8 0 2-16,3-1-4 15,-1 0 4-15,1 4-4 16,-3-2 4-16,2-2-4 15,-2 4 4-15,2 0-2 0,-2 0 0 16,2 0 0 0,2 0 0-16,3 0 0 15,-1 0 0-15,0 0 1 16,0-3-4-16,-4-1 5 0,4 4-4 16,-1-2 4-16,-5 2-2 15,0 0 0-15,-1 0 0 16,4-4 0-16,-4 4 0 15,-1 0 0-15,7-4 0 16,-8 4 0-16,5 0 0 16,-5 0 0-16,1-3 0 15,6 3 0-15,-3 0 0 16,3 0 0-16,-6-3 0 16,7 0 1-16,-8 3-4 0,8-4 6 15,-5 4-4-15,3 0 1 16,6 0 0-1,1-3 0-15,9 0 0 0,-6 0 1 16,-1-1 3 0,5 0-6-16,-8 2 4 0,-3-2-3 15,0 1 2-15,-4 3-1 16,-3-4 1-16,7 4-1 16,-1-2 0-16,-1-2 3 15,8 4-6-15,-5-4 7 16,-1 4-8-16,-4-3 8 15,-2 3-5-15,-2-3 3 16,3 3-2-16,-3 0 0 0,-1 0 1 16,-6 0-1-16,-3 0 3 15,-1 0-4-15,1 0 3 16,2 0-3-16,2 0 3 16,1 0-2-16,3 0 0 15,1 0 1-15,-6 0-1 16,7 0 3-16,0 0-5 15,-3 0 5-15,5 0-4 16,-3 0 3-16,4 0-3 16,5 0 2-16,-1 0 0 15,4 0 2-15,8 0 3 16,-2 0-6-16,2 0 2 16,-2 0-4-16,-1 0 5 15,2 0-4-15,1 0 2 0,-3 0 0 16,6 0-1-16,-8 0 2 15,0 0-4-15,5 0 5 16,-8 0-4-16,5 0 4 16,-6 0-5-1,1 0 4-15,0 0-4 0,1 0 3 16,3 0 0-16,-5-3 0 16,6 3-1-16,-5-4-2 15,3 4 4-15,-2 0-3 16,3 0 3-16,-5 0-3 15,6 0 2-15,-2 0-1 16,0 0 0-16,-2 0 0 16,-1 0-1-16,0 0 3 15,0 0-4-15,5 0 4 16,0 0-4-16,-7 0 4 0,3 0-3 16,2 0 1-16,0 0 0 15,-3 0 0-15,1 0 1 16,3 0-3-16,0 4 4 15,7-1-4-15,-5 3 4 16,5 2-3-16,-5-6 2 16,-1 5-2-16,-5-3 2 15,0-2-1-15,0 6 0 16,1-5 1-16,-4 0-3 16,-2 0 4-16,0 1-4 0,-6-1 4 15,2 0-3-15,-1 0 1 16,0 1 0-16,4 0 0 15,0-2 2 1,2 2-3-16,1-1 2 0,0 1-3 16,0-2 4-16,4 2-5 15,2 0 6-15,2-1-5 16,3 3 4-16,-7-2-2 16,3-1 0-16,-4 3 1 15,5-2-2-15,1 2 3 16,2 1-3-16,1-3 4 15,2 6-4-15,-4-4 2 16,-3 1-1-16,4-4 0 0,-4 3 0 16,1-2-1-16,6 2 3 15,0 1-4-15,-1-3 4 16,4-2-4-16,2 5 4 16,-6-3-3-16,4-1 1 15,-7 0 0-15,-3 1 0 16,3-4 2-16,3 3-4 15,1-3 4-15,-7 3-4 16,0-3 4-16,4 3-3 16,-3-3 2-16,-2 8-2 15,5-6 1-15,-8 2 1 16,3-1-2-16,-1 1 3 16,-3-2-4-16,1 2 4 15,3-1-5-15,2 4 5 16,-5-4-2-16,2 1 1 0,-3-1-1 15,-2 0-2-15,-1 0 4 16,1 1-3-16,-3 0 2 16,0-2-3-16,-4 5 4 15,1-7-4-15,-6 4 4 16,2-1-3-16,-2-3 1 16,-6 0 1-16,2 0-2 15,-2 0 2-15,0 0-3 16,-8 0 4-16,2 0-5 15,0 0 5-15,2 0-3 16,4 0 1-16,-2 0 0 16,3 0 0-16,0 0 1 15,1 0-3-15,-1 0 5 16,-1 0-5-16,2 0 3 0,-5 0-2 16,-1 0 2-16,-2 0-1 15,0 0 0-15,-3 0 2 16,0 0-3-16,0 0 4 15,0 0-3-15,0 0 2 16,0 0-2-16,0 0 2 16,0 0-3-16,0 0 3 15,0 0-2-15,0 0 0 16,0 0 2-16,0 0-4 16,0 0 4-16,0 0-3 0,0 0 4 15,0 0-5-15,0 0 5 16,0 0-3-1,0 0 1-15,0 0 0 16,0 0-2-16,0 0 3 16,0 0-4-16,0 0 4 0,0 0-4 15,0 0 4-15,0 0-2 16,0 0 1-16,0 0-1 16,0 0 0-16,0 0 2 15,0 0-3-15,0 0 2 16,0 0-2-16,0 0 2 15,0 0-2-15,0 0 2 16,0 0-1-16,0 0 0 16,0 0 0-16,0 0 0 15,0 0 0-15,0 0 0 0,0 0 2 16,0 0-3-16,0 0 4 16,0 0-4-16,0 0 2 15,0 0 0-15,0 0-1 16,0 0 1-16,0 0-2 15,0 0 3-15,0 0-5 16,0 0 6-16,0 0-5 16,0 0 4-16,0 0-3 15,0 0 2-15,0 0-1 16,0 0 0-16,0 0 2 16,0 0-4-16,0 0 4 0,0-14-4 15,0 4 4-15,0-3-3 16,0 0 1-16,0 3 1 15,0 1-1-15,0-2 0 16,0 5-1-16,0 2 5 16,0 1-7-16,0 3 6 15,0-3-6-15,0 3 6 16,0-4-3-16,0-3 1 16,0 5-1-16,0-2-1 15,0-3 2-15,0 5-2 16,0-2 2-16,0 0-4 15,0 1 5-15,0 0-4 16,0 0 4-16,0-1-4 16,0-2 2-16,0-5 0 15,0 5-1-15,0-1 4 16,0-3-6-16,0 4 6 0,0-1-6 16,0 1 6-16,0 6-5 15,0-3 5-15,0 3-3 16,0-4-1-16,0 4 2 15,0 0-2-15,0 0 2 16,0 0-2-16,0 0 2 16,0 0-1-16,0 0 0 15,0 0 0-15,0 0 0 16,0 0 0-16,0 0-1 0,0 0 2 16,0 0-2-16,0 0 2 15,0 0-2-15,0 0 2 16,0 0-1-16,0 0 1 15,0 0-1-15,0 0-1 16,0 0 2-16,0 0-2 16,0 0 2-16,0 0-2 15,0 0 1-15,0 0 0 16,0 0 0-16,0 0 0 16,0 0 0-16,0 0 0 15,0 0 0-15,0 0 0 16,0 0-4-16,0 0 7 15,0 0-5-15,0 0 5 16,0 0-4-16,0 0 1 0,0 4 1 16,0-4-2-1,0 3 1-15,4 0-2 0,-4-3 5 16,3 3-4-16,-3-3 2 16,0 4-4-16,0-1 5 15,0 3-1-15,0 8-1 16,0-1 3-16,0-3-4 15,0 0 3-15,0-4-5 16,0 2 5-16,0 1-3 16,0-3 3-16,0 5-3 15,0-5 1-15,0 1 1 16,0 3-2-16,0 0 2 16,0-1-2-16,0 5 2 0,0 2-3 15,0 1 4-15,0 0-2 16,0-1 1-16,0-5-2 15,0-2 1-15,0 4 0 16,0 1-1-16,0-5 4 16,0 2-6-16,0-5 5 15,0 1-4-15,0 3 4 16,0 0-3-16,0-1 2 16,0 2-1-16,0 2-2 15,0-3 5-15,0 7-5 16,0 2 3-16,0-6-2 15,0 1 3-15,0-7-4 16,0-5 3-16,0 2-2 16,0-4 2-16,0 0 0 15,0 0-2-15,0 0 2 16,0 0-2-16,0 0 2 0,0 0-2 16,0 0 2-16,0 0-1 15,0 0 0-15,0 0 0 16,0 0 0-16,0 0 1 15,0 0-3-15,0 0 3 16,0 0-2-16,0 0 2 16,0 0-2-16,0 0 2 15,0 0-2-15,0 0 1 0,0 0 1 16,0 0-2 0,0 0 2-16,0 0-2 0,0 0 2 15,0 0-3-15,0 0 4 16,0 0-4-16,0 0 1 15,0 0-2-15,0 0-5 16,0 0-7-16,0 0-44 16,0 0-125-16</inkml:trace>
  <inkml:trace contextRef="#ctx0" brushRef="#br2" timeOffset="103489.7">139 15406 85 0,'0'7'-38'16,"0"-7"20"-16,0 0 69 15,0 0 27-15,0 0-36 16,0 0-15-16,0 0 26 16,0 0 6-16,0 0-13 0,0 0-23 15,0 0 5-15,0 0-15 16,0 0 0-16,3 3-7 15,-3 4 3-15,0-3 12 16,0-4-18-16,0 6 4 16,0 4-4-16,0 3 5 15,0 11-3-15,0-1 3 16,0-4-8-16,0 8 4 16,0-7-2-16,0 6-4 15,0 5 4-15,0-9-4 16,0 5 5-16,0-4-6 15,0-3 6-15,0-4-6 16,0 1 5-16,0-7-4 16,0-3 2-16,0-7 0 0,0 0-1 15,0 0 1-15,0 0-3 16,0 0 4-16,0 0-6 16,0 0 1-16,-3 0-4 15,3 0 1-15,-3 0-2 16,0 0-7-16,3 0-25 15,0 0-56-15,0 0-51 16</inkml:trace>
  <inkml:trace contextRef="#ctx0" brushRef="#br2" timeOffset="104263.21">205 15618 62 0,'0'0'5'0,"0"0"-12"15,0 0 37-15,0 0 40 16,0 0-30-16,0 0-25 16,0 0-10-16,0 0 28 15,0 4-2-15,0 19 13 16,0-3 7-16,0-4-20 15,0 4-15-15,0-3-12 16,0-1 6-16,0 1-8 16,0-7 5-16,0-7-7 15,0-3 0-15,0 0 0 16,0 0-2-16,0 0-2 16,0 0-7-16,0 0 3 0,0 0-6 15,0 0 2-15,-3 0-14 16,3 0 0-16,0 0 19 15,0 0 3 1,0-17 13-16,3-2-7 0,14-4-9 16,-4 3-4-16,-2 6 11 15,3 5 0-15,-5-1 5 16,1 6-8-16,1 1 10 16,-5-1-7-16,-3 4 7 15,5 0-5-15,-5 0-4 16,3 0 2-16,1 0-5 15,1 0 12-15,1 0-5 16,1 0 3-16,-1 0-5 0,4 11 4 16,-1-1 0-16,-6 7 5 15,4-4 15-15,-4 0-20 16,3 6 6-16,-7 4-2 16,1-2 2-16,-3-5-10 15,0-6 4-15,0-4-4 16,4-2-6-16,-1-4-2 15,-3 3-23-15,3-3-46 16,-3 4-36-16,0-4-42 16</inkml:trace>
  <inkml:trace contextRef="#ctx0" brushRef="#br2" timeOffset="104644.74">494 15503 27 0,'4'0'-5'0,"0"0"0"15,-1 0 28-15,-3 0 32 16,6 0 3-16,-2 9-9 15,2 5 0-15,-1 6 15 16,-2-1-26-16,0 4-12 0,-3-2-7 16,0 5-1-16,0-3-4 15,0-2-12-15,0 1 2 16,0-5-4-16,0-1 2 16,0 1-6-16,0 0 6 15,0-4-6-15,0-3 2 16,0-1-8-16,0-2-8 15,0-3-14-15,0-1-26 16,0-3-25-16,0 0-18 16,0 0-27-16</inkml:trace>
  <inkml:trace contextRef="#ctx0" brushRef="#br2" timeOffset="105175.41">387 15635 90 0,'-9'0'58'0,"6"0"-81"0,3-3 21 15,0-1 52-15,0 4-1 16,0 0-10-16,0 0-16 16,0 0 17-16,0 0 2 15,0 0-12-15,0 0-16 16,0 0-4-16,0 0-4 15,0 0-6-15,0 0 3 16,9 0 2-16,10 0 1 16,-2 0-3-16,4 0 7 15,-1 0-8-15,4 0 0 16,-4 0 0-16,1 0 1 16,1 0 1-16,-3 0-6 15,-7 0 9-15,-2 0-8 16,-7 0 4-16,0 0-3 0,-3 0 4 15,0 0-2-15,0 0 5 16,0 0-4-16,0 0-5 16,0 0 1-16,0 0-14 15,0 4-9-15,0-4-66 16,0 0-97-16</inkml:trace>
  <inkml:trace contextRef="#ctx0" brushRef="#br2" timeOffset="105772.48">938 15297 66 0,'0'7'49'16,"0"-4"-56"-16,0 4 14 15,-3-1 41-15,-10 7 16 16,2 7-26-16,-2 3-6 16,0 4 22-16,3-1-1 15,-4-2-6-15,4 3-23 16,2-1-12-16,-4-3 2 15,9 0 9-15,-5-6-11 16,5 0-7-16,0-1-5 16,3 14 4-16,0 0-5 0,0 6 8 15,14-3-5-15,1-3 1 16,-3-7-1-16,0 0-6 16,6 0 11-16,-1 0-14 15,3-2 9-15,-4-5-7 16,2 0 2-16,-5-9-3 15,3 3-8-15,-1-3-3 16,-6-7-45-16,5 0-34 16,-2 0-52-16,-1 0-10 15</inkml:trace>
  <inkml:trace contextRef="#ctx0" brushRef="#br2" timeOffset="106960.79">976 15612 47 0,'-7'0'-30'0,"7"0"20"16,0 0 78-16,0 0 2 15,-3 0-30-15,3-3-15 16,0 3 21-16,0 0 6 0,0 0-16 16,0 0-6-16,0 0-10 15,0 0-6-15,0 0-8 16,0 0 6-1,0 0-8-15,0 0 11 0,0 0-1 16,0 3-2-16,0 13-6 16,3 4 3-16,-3 3 0 15,3 4-6-15,1-1 3 16,-1 1-7-16,0-7 4 16,5-7-5-16,-4 1 2 15,-1-12-3-15,0 2 3 16,-3-1-1-16,3-3-4 15,-3 0 3-15,0 0-7 0,0 4 2 16,3-4-8 0,-3 0 6-16,0 0-8 0,0 0-1 15,0 0-4-15,0 0 5 16,3 0 14-16,0 0 3 16,5 0 3-16,-2-4-6 15,3-9 8-15,-3-7-7 16,-1 4 4-16,2 3-4 15,-1-4 4-15,2 7 4 16,-5 0-12-16,0 7 10 16,-3-1-8-16,0 4 10 15,0 0-6-15,0 0 2 0,3 0-2 16,3 0 2 0,-6 0-2-16,0 0-2 15,0 0 4-15,0 0-4 16,0 0 7-16,1 0-10 0,2 0 5 15,-3 0-2-15,4 0 2 16,0 0-2-16,2 0-4 16,2 0 8-16,-5 0 13 15,6 0-3-15,1 7 0 16,4 6 4-16,0-3-18 16,-4 6 6-16,-1-5-4 15,-1-5 0-15,2-2 2 16,-7-1-2-16,3-3 3 15,-6 0-4-15,3 0 1 16,-3 0-4-16,0 0 6 0,0 0-6 16,0 0 0-16,0 0-4 15,0 0 20 1,0 0-8-16,0 0-6 0,0 0 11 16,0-20 3-16,0-7-7 15,0-3-7-15,5 1 6 16,-2 3-6-16,0 2 2 15,0 8 0-15,0 5 0 16,3 11 6-16,-6 0-1 16,3 0 4-16,0 0-14 15,-3 0-1-15,3 0-3 16,-3 0-8-16,3 0-16 0,-3 0 13 16,0 0-28-16,0 7-52 15,0 3-36-15</inkml:trace>
  <inkml:trace contextRef="#ctx0" brushRef="#br2" timeOffset="107526.18">1328 15363 0 0,'8'0'103'16,"-5"0"-113"-16,0 0 22 15,4 0 51-15,-3 4 1 16,6 5-23-16,-1 8 5 16,2 3-6-16,2 4-3 0,1 2-3 15,1 7-9 1,-6 4-1-16,3 3-14 0,-4 2 10 15,-2 5-13-15,-3 2 1 16,-3 1-2-16,0 0 0 16,0-1 0-16,0-3-4 15,0-2 7-15,0-8-6 16,0-6 2-16,-6-10-8 16,0-3 9-16,1-4-9 15,-1-10 6-15,0 7-3 16,6-3-3-16,-6-4 3 15,3 3-5-15,3 1 2 0,-4-7-9 16,4 7 3-16,-8-4-12 16,2-3-28-1,6 4-131-15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16T21:21:52.8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11101 15320 2 0,'-65'-20'-2'15</inkml:trace>
  <inkml:trace contextRef="#ctx0" brushRef="#br0" timeOffset="4706.7">16293 12246 113 0,'0'0'25'16,"0"0"-48"-16,0 0 13 16,0-4 70-16,0 4 14 15,0 0-22-15,0 0-22 16,0 0-5-16,0 0 5 15,0 0-6-15,0-2-2 0,0 2-12 16,0 0 1-16,0 0-9 16,0 0 4-16,9 0-2 15,2 0 11-15,5 0-5 16,4 0 10-16,1 0-3 16,-1 0-13-16,-1 0 4 15,0 0-7-15,0 0 4 16,2 0-1-16,2 0-1 15,0 0 0-15,4 0-4 16,-6 0 5-16,2 0-5 16,-7 0 2-16,6 0-2 15,-6 0 4-15,2 0-3 16,0 0 1-16,-1 0 1 16,4 0-1-16,-1 0 2 0,-4 0-6 15,6 0 6-15,-6 0-4 16,4 0 2-16,4 0-1 15,3 0-1-15,-1 0 2 16,1 0-1-16,3 0 1 16,-2-4-3-16,-4 4 4 15,2-4-4-15,2 4 4 16,1 0-3-16,-2-3 5 16,5 3-7-16,-9-3 2 15,-1 0 5-15,2 3-7 0,-7 0 3 16,0 0-1-16,-10 0 2 15,2 0-3 1,8 0 3-16,1 0-2 16,2 0 1-16,1 0 1 0,-3 0-1 15,9 0 0-15,4 0-1 16,-4 0 3-16,3 0-4 16,-3 0 4-16,2-4-4 15,0 4 4-15,1 0-3 16,3 0 2-16,-6 0-1 15,1 0 0-15,-6 0 3 16,4 0-6-16,-5 0 6 16,2 0-6-16,-8 0 6 0,-5 0-6 15,-1 0 6 1,2 0-3-16,0 0 0 0,2 0 3 16,-1 0-3-16,2 0 5 15,4 0-9-15,-9 0 11 16,5 0-7-16,1 0 4 15,0 0-5-15,2 0 3 16,-1 0 0-16,5 0-2 16,-2 0 3-16,-4 0-6 15,4 0 6-15,-1 0-6 16,5 0 6-16,-3 0-3 16,4 0 2-16,-4 0-3 15,4 0 1-15,1 0 1 16,-3 0-2-16,-3 0 3 15,5 0-4-15,1 0 6 0,-3 4-7 16,6-1 6-16,-4 0-6 16,1-3 4-16,0 3-2 15,3 5 1 1,-6-6 3-16,5 2-7 0,-3-1 6 16,-4-3-3-16,1 4 2 15,-5-2-2-15,-2-2 2 16,3 7-2-16,-4-3 2 15,-1-1-2-15,2-3 1 16,-1 3 0-16,4 1-1 16,-3-4 3-16,-1 3-4 15,1-3 3-15,-3 3-2 16,2 0 1-16,1 1-1 16,-1 2-1-16,-1-2 4 0,7-1-5 15,0 3 6-15,4-2-6 16,1 3 6-16,0-4-5 15,-1 0 2-15,-2 4 0 16,-1-4-1-16,-1 0 1 16,6 5-2-16,-3-6 5 15,-4 5-6-15,2-1 6 16,-3-2-6 0,-4-1 6-16,4 1-6 0,-4-1 5 15,-2 0-2-15,6 4-2 16,-4-4 4-16,1 0-4 15,0 1 7-15,2-1-8 16,-2 0 6-16,2 4-6 16,1-3 3-16,1-1 0 15,0 3-3-15,-1-2 6 0,4-1-6 16,-4 0 6-16,-1-3-7 16,1 4 8-16,0-1-7 15,-1 0 6-15,2 0-5 16,-1 1 4-16,4-4-4 15,-3 7 1-15,5-7 4 16,-2 3-7-16,3 0 9 16,-4-3-9-16,4 4 7 0,0-1-6 15,-1 0 6 1,4 0-3-16,-4-3-3 0,7 0 4 16,-3 0-5-16,1 0 8 15,-1 0-8-15,-5 0 6 16,4 0-5-1,-8 0 7-15,8 0-5 0,-11 0 1 16,5 0 0-16,4 0 0 16,0 0 1-16,6 0-2 15,1 0 3-15,-4 0-4 16,0 0 4-16,-4 0-4 16,1 0 3-16,2 0-1 15,-2 0 0-15,3 0 1 16,0 0-2-16,-1-3 4 15,9 3-7-15,-5-3 9 0,2 3-5 16,2-7 2-16,1 4-4 16,-2 0 2-16,7-4-1 15,-13 3 1-15,6 1 1 16,-3 0-4-16,-2-4 6 16,2 4-7-16,0-4 5 15,-1 4-1-15,-4 0 2 16,0-4-2-16,-3 4 0 15,-2-4 0-15,1 4-2 16,-1-4 4-16,4 4-4 16,-1-4 5-16,-2 1-10 15,7-1 11-15,-9 3-5 16,9-2 2-16,-2-1-2 16,-3 1 1-16,1-1 1 0,2 1-2 15,-2-1 4 1,1 0-6-16,-6 0 4 0,-3 5-2 15,1-5 4-15,-4 7-6 16,1-4 4-16,0 4-1 16,-4 0-1-16,-1 0 2 15,2 0-2-15,6 0 4 16,1 0-5-16,7 0 5 16,3 0-7-16,3 0 5 15,1 0 1-15,1 0-5 16,8 0 4-16,4-2-2 15,-1-6 5-15,5 2-9 16,-1-1 9-16,-1 1-8 0,-2 2 8 16,-1 1-6-16,-9-1 2 15,3 2 2-15,-8-2-5 16,3 4 6-16,-3 0-6 16,-1-3 7-16,-8 3-7 15,2 0 5-15,-8 0-4 16,-1 0 4-16,-1 0-2 15,4 0 0-15,0 0 1 16,2 0-4-16,2 0 6 16,2 0-6-16,-2-4 6 0,-1 4-6 15,-1 0 3 1,9-2 2-16,2 2-4 0,0 0 4 16,3-4-4-1,-1 4 4-15,-3-4-5 0,1 4 6 16,5 0-5-16,-5-3 4 15,3 3-4-15,2 0 2 16,0-3 2-16,0 3-4 16,2 0 2-16,-3-3-1 15,2-1 2-15,-1 1-2 16,1 0 2-16,0-1-2 16,-1 1 2-16,-2 3-1 15,-2-4 0-15,-4 4 0 16,3-2-1-16,-7 2 4 0,4 0-6 15,-3-4 6-15,-4 1-6 16,4-1 6-16,-4 4-6 16,4-2 4-16,0 2-2 15,-4-4 0-15,1 4 3 16,1 0-3-16,1 0 4 16,1 0-6-16,6 0 7 15,-2 0-7-15,2 0 5 16,8 0-4-16,-1-4 2 15,9 1 0-15,1 3 0 16,0 0 3-16,5-3-4 16,-2 3 4-16,-1 0-6 15,2-3 6-15,-3 3-6 0,1 0 6 16,-2 0-3-16,4 0 0 16,-7-4 1-16,4 4-4 15,-7-3 6-15,-3 3-3 16,3 0 1-16,-3 0-1 15,-1 0 3-15,-5 0-5 16,3 0 4-16,1 0-1 16,5 0-1-16,-2 0 4 15,5 0-7-15,0 0 8 16,-3 0-9-16,3 0 8 16,-1 7-6-16,1-4 4 15,0 3-4-15,0 2 4 16,3-6-2-16,-2 2 0 15,-1-1 1-15,0 1-2 0,-6 2 4 16,-1-3-6 0,-2 1 6-16,-6-1-3 0,-2 0 1 15,-7 1 0-15,-4-1-2 16,-5 0 4-16,-1 0-5 16,-3-3 6-16,-3 4-6 15,-1 0 6-15,-3-4-4 16,3 2 3-16,0-2-3 15,0 0 1-15,5 4 2 16,-2-4-5-16,-2 3 5 16,-1-3-6-16,-3 0 6 0,0 0-5 15,0 0 4 1,0 0-2-16,0 0 3 0,0 0-1 16,0 0-1-16,0 0 4 15,0 0-7 1,0 0 8-16,0 0-7 0,0 0 3 15,0 0-2-15,0 0 1 16,0 0-1-16,0 4 0 16,0-4-3-16,0 0-18 15,0 0-59-15,0 0-409 16</inkml:trace>
  <inkml:trace contextRef="#ctx0" brushRef="#br0" timeOffset="38930.69">18429 11888 40 0,'0'0'27'0,"0"0"-6"15,0 0-9-15,0 0-7 16,0 0 0-16,0 0-5 16,0 0 3-16,0 0-3 15,0-4 5-15,0 4 0 16,0 0 12-16,0 0 3 15,0 0-2-15,0 0-3 16,0 0-3-16,0 0 0 0,0 0-9 16,0 0-1-1,0 0-2-15,0-3 3 16,0 3-1-16,0 0 5 0,0-3-2 16,0 3 0-16,0 0 2 15,0 0-5-15,0 0 3 16,0 0-7-16,0 0 7 15,0 0-8-15,0 0 6 16,0 0-3-16,0-3 0 16,0 3 3-16,0 0-6 15,0 0 6-15,0 0-6 16,0 0 6-16,0 0-6 16,0 0 6-16,0 0-6 15,0 0 6-15,0 0-3 16,0 0 0-16,0 0 1 15,0 0-2-15,0 0 2 0,0 0-1 16,0 0 8-16,0 0-8 16,0 0 2-16,0 0 0 15,0 0 3-15,0 0-5 16,0 0 0-16,0 0 2 16,0 0-4-16,0 0 4 15,0 0-6-15,0 0 1 16,0 0 3-16,0 0 0 15,0 0 5-15,0 0-3 16,0 0 1-16,0 0-1 0,0 0 3 16,0 0-2-1,0 0 5-15,0 0-8 0,0 0 5 16,0 0-3-16,0 0 1 16,0 0-3-16,0 0 0 15,0 0 2-15,0 0-2 16,0 0 0-16,0 0 0 15,0 0 2-15,0 0-6 16,0 0 4-16,0 0 0 16,0 0 2-16,0 0 0 15,0 0-2-15,0 0 7 16,0 0-3-16,0 0 3 16,0 0-5-16,0 0 7 0,0 0-2 15,0 0-3 1,0 0 1-16,0 0-3 15,0 0 4-15,0 0-6 0,0 0 4 16,0 0-4-16,0 0 3 16,0 0-1-16,0 0 6 15,0 0-6-15,0-4 5 16,0 4-1-16,0-3 0 16,0 3 4-16,0 0-6 15,0 0 4-15,0 0-2 16,0 0 1-16,0 0 1 15,0 0-2-15,0 0 1 0,0 0-2 16,0 0 3 0,0 0-8-16,0-3 7 0,0 3-7 15,0 0 3 1,0-3-5-16,0 3 2 16,0 0-3-16,-2 0 8 0,-1 0-5 15,-3 0-9-15,6 0 13 16,-3 0-2-16,3 0 1 15,0 0-6-15,-3 0 3 16,0 0-6-16,-1 0 3 16,1 0-6-16,-3 0 3 15,3 0 10-15,-6 0-6 16,-4 0 0-16,7 6-7 16,-7-3 5-16,4 1 14 15,-6 2-5-15,1 1-5 0,2 0 0 16,4-1 2-1,-2-2-2-15,7-1 2 0,0 0-4 16,0 0 4-16,-2 1-8 16,5-1 6-16,-3-3-5 15,3 7 1-15,0-4 0 16,-3 1-2-16,3 2 6 16,-3-2-1-16,3 2 2 15,0 1-4-15,0-1 5 16,0 5-4-16,0-5 2 15,0 3 0-15,0-1-4 16,0 1 2-16,0-2-2 0,0-4 3 16,0 0-6-16,0-3 7 15,0 4-6-15,0-4 4 16,0 4-4-16,0-2 2 16,0 2 0-16,3-4-2 15,3 3 6 1,5 3-7-16,-4-2 11 0,-1 3-4 15,2-4 3-15,-2 4-3 16,0-1 2-16,2-3-2 16,-5 5-2-16,-3-6-3 15,3 2 1-15,0 3 4 16,-3-5 0-16,0 2 0 16,0 0-9-16,0-1 18 15,0 3-5-15,0 4 3 16,0 1-1-16,0 4 0 0,-17 2 4 15,0-4-10-15,1 4 6 16,-4-4-1-16,3 1 0 16,-4-5-7-16,5 1 4 15,1-3 0-15,-1-1 0 16,6-6 7-16,1 0 3 16,-3 0-9-16,3 0-3 15,3 0 0-15,-2 0-5 16,8 0-7-16,0 0 9 15,0 0-19-15,0-2-26 0,0-5 9 16,0-7-67 0,8-2-49-16</inkml:trace>
  <inkml:trace contextRef="#ctx0" brushRef="#br0" timeOffset="44488.12">21239 11990 4 0,'0'0'31'15,"0"0"-11"-15,0 0 10 16,0 0-5-16,0 0 3 15,0 0-3-15,0 0 7 16,0 0 0-16,0 0-3 0,0 0 2 16,0 0-10-16,0 0 4 15,-3 0-10-15,3 0 5 16,-5-2-3 0,2-2-6-16,0 1-13 0,0 3 6 15,-4-4 4-15,1 4-4 16,-2 0-4-16,-6 0-10 15,5 0 18-15,-1 0-12 16,-1 0-2-16,5 0 4 16,-1 0-3-16,1 0 5 15,3 0-4-15,0 0-4 16,-3 4 3-16,3-1 10 16,-1 1-3-16,-2-2-2 15,6 2-5-15,-3 3 3 16,3-1-4-16,-3 1 2 0,3-4 4 15,0 4-3-15,-3-7 3 16,3 4-2-16,0-2 4 16,0-2-6-16,0 4 6 15,0 3-6-15,0-1 4 16,0 4 0-16,0-3 0 16,0-4 0-16,0 0-2 15,0 0 2-15,0-3-9 16,0 4 2-16,0-4-2 15,0 4 0-15,0 2 2 16,0 1 3-16,3-1 4 16,0 1-3-16,6-1 3 15,-2 1-2-15,-1-1 7 16,0 2-8-16,-3-6 8 0,0 5-12 16,-3-3 7-16,0-2-2 15,0 2-2-15,0-1-6 16,0 4 7-16,0-4 10 15,0 1-7-15,0-1 3 16,0 0-3-16,0-3 4 16,0 3-4-16,0 5 5 15,0-6 0-15,-6 5-5 16,-6-1 11-16,-10-2-4 0,3 3 0 16,-5-4-10-1,4 4 12-15,-1-4-9 16,4 0 12-16,0 0-10 15,7 1 0-15,-4-4-6 16,8 0-3-16,-1 0 5 0,1 0 2 16,6 0-12-16,0 0-24 15,0 0-12-15,0 0-3 16,0 0 14-16,0-7 29 16,19-6-97-16</inkml:trace>
  <inkml:trace contextRef="#ctx0" brushRef="#br0" timeOffset="53878.77">23396 11782 66 0,'-17'-23'9'0,"13"16"-18"16,1 3 53-16,3 4 21 15,-3-2-11-15,3 2-22 16,0 0-9-16,0-4 5 15,0 4-1-15,0 0 2 16,0 0-6-16,0 0 2 16,0 0-3-16,0 0-1 15,0 0-7-15,0 0 2 16,0 0-10-16,0 0-5 16,0 0 1-16,0 0 0 0,0 0 1 15,0 0-6-15,0 0 1 16,0 0-3-16,-3 0 7 15,-5 0-8-15,-2 0 8 16,4 4-18-16,-1 2 11 16,-3 1 1-16,-1 3 8 15,-2-4-4-15,4 5 0 16,1-2 1-16,1-2-10 16,-3 3 9-16,7-4-3 0,0 1 1 15,3-7-2 1,0 3-6-16,0-3 3 15,0 0-3-15,0 7 6 16,0 0-2-16,0-1 6 0,0 1-6 16,0 0 2-16,0-1-2 15,0 1 4-15,0-1 0 16,0 1-3-16,3 0 8 16,0 3-8-16,0-4 3 15,10 4 0-15,-4-3-2 16,0 2 2-16,4-1 4 15,-5 1-2-15,1 1 0 16,-2 1 6-16,0-2-12 16,0 1 10-16,-1 0-8 15,2-3 4-15,-8-4-5 16,3 3 5-16,-3-6-4 16,0 4 4-16,0-4 7 0,0 4-7 15,0 2 12 1,0 1-7-16,-3 3-1 15,-11-1 4-15,-7-2 4 0,1-1-6 16,-4-2 0-16,-2 0-4 16,1-2 4-16,-1-2 1 15,3 0 1-15,-1 0-10 16,8 0-4-16,2 4-1 16,0-4-15-16,4 0-28 15,1 0-31-15,1 0-78 16</inkml:trace>
  <inkml:trace contextRef="#ctx0" brushRef="#br0" timeOffset="75811.11">20309 11756 22 0,'-3'-4'35'0,"3"4"-14"16,0-4-4-16,0 2 1 15,0-2-11-15,0 1 11 16,-1 3-1-16,1-4-9 16,-3 2-11-16,-6-2 8 15,0 0-7-15,-2-2 2 0,2 3 0 16,-6 3-5-1,9-4-3-15,-8 4-4 0,8 0 14 16,-1 0-4-16,-4 0 2 16,8 0-3-16,3 0 3 15,0 0-5-15,0 0-2 16,0 0 2-16,0 0-3 16,0 0 3-16,0 10 8 15,0 3-1-15,0 0-2 16,0-2 3-16,0-1-8 15,0-4 0-15,0-3-8 16,3 1-10-16,5-4 3 16,-1 0-3-16,2 0-1 15,2 0 24-15,-5 0 0 16,1 0 0-16,4-4 4 0,-8-9 1 16,0 0 3-16,-3-4-3 15,0 1 2-15,3 3 1 16,0 2 2-16,-3 9 13 15,0-2 2-15,0 1-7 16,0-1-8-16,0 4 12 16,0 0-14-16,0 0-8 15,0 0-5-15,0 0 2 16,0 0 3-16,0 0-7 16,0 0 22-16,0 0-28 15,0 7 11-15,0 3-6 16,0 0 6-16,0 0 2 0,0-4-8 15,0 2 1-15,11-2-11 16,-8-3-7-16,3-3-3 16,3 0-7-16</inkml:trace>
  <inkml:trace contextRef="#ctx0" brushRef="#br0" timeOffset="76173.14">20309 11756 0 0,'14'-21'9'16,"-14"2"-9"-16,0-2 3 15,0 2 7-15,0 2-5 16,0 8-10-16,0-5 12 15,0 7 4-15,0 5 15 16,0 2-14-16,-3 0-15 16,-3 0 28-16,-2 9-5 0,-2 14-12 15,4 4-3-15,3 6 2 16,3-4-7 0,0-8 0-16,0-2-7 0,0-8-16 15,0-8 1-15,3-3 6 16,13 0-4-16,-2 0 35 15,2 0-10-15,1-10 1 16,0-10 4-16,-7 0-13 16,-2 1 8-16,-5 2 4 15,-3 0 5-15,0 7 13 16,0 10 3-16,0 0 5 16,0 0-13-16,-11 0 26 15,-2 0-25-15,-1 10-18 16,7 3 2-16,-3-3-7 0,7 1-9 15,0 4-31 1,3 6 1-16,0 9-60 0</inkml:trace>
  <inkml:trace contextRef="#ctx0" brushRef="#br0" timeOffset="86733.46">17474 11394 12 0,'-14'-9'12'0,"0"-1"-36"16,11-1 24-16,3 9 2 15,-7-2 63-15,7 1-37 16,0 3-20-16,0 0 7 16,0 0 0-16,0 0 15 15,0 0-10-15,0 0-1 16,0 0-4-16,0 0 2 15,0 0 10-15,0 0-1 16,0 0-3-16,0-4-12 16,0 4 1-16,0 0-8 0,0 0 3 15,0-3-5-15,0 3 0 16,0 0 1-16,0 0 1 16,0 0 5-16,0 0-7 15,0 0 13-15,0 0-5 16,0 0-5-16,0 0-12 15,0 0-3-15,0 0-8 16,0 10 29-16,0 10-4 16,0 10 3-16,0 9-1 15,0 5-5-15,0-5-4 16,0-2-2-16,0-7 4 16,0-7-2-16,0-3 2 15,0-4-2-15,0-3-2 16,0-2 2-16,0-9-2 0,0-2 4 15,0 0-8-15,0 0 6 16,0 0-7-16,0 0-1 16,0 0-3-16,0 0-8 15,0 0-13-15,-3 0 0 16,3 0-4-16,0 0-22 16,-3 0-75-16</inkml:trace>
  <inkml:trace contextRef="#ctx0" brushRef="#br0" timeOffset="88422.14">17540 11481 0 0,'0'0'7'0,"0"0"5"16,8 0 4-16,10 0 1 15,-3 0-2-15,5 0 8 16,4 2 7-16,3 2-42 16,3-4 24-16,5 0 1 15,3 0 4-15,-4 0-12 0,7 0 0 16,3 0 0-16,-3 0 8 16,0 0-3-16,4 0 2 15,-1 0-2-15,3 0-8 16,1 0 3-16,1-4-5 15,-12 4 3-15,4 0-6 16,-3-2 6-16,-3 2-3 16,-7-4 0-16,6 1 5 15,-4-3-5-15,0 2 7 16,0 1-7-16,-5-1 2 16,-1 1 1-16,-5 0-3 15,3 3 4-15,3-4-4 16,2 4 10-16,7-3-10 15,3 0 5-15,0 0-5 16,4-1 2-16,-2-2-4 0,2 2 7 16,3-3-5-16,2 5 3 15,-2-2-3-15,3-6 0 16,1 3 9-16,-1 1-9 16,0-1 2-16,3 4-2 15,-3 0 5-15,-3 3-1 16,0 0-4-16,-4 0 5 15,4 0-5-15,0 0 8 16,-3 0-7-16,3 0 6 0,-5 0-4 16,8 0 4-1,-6 0-3-15,3 0 1 16,-1 0-1-16,-2 0 1 16,6 0-1-16,-3 0-2 15,0 0 5-15,-3 0-7 0,1 0 5 16,-1 0 1-16,-1 0 1 15,1 0-3-15,0 0 4 16,6 3 1-16,-5-3-7 16,7 3 0-16,1 1-2 15,1-1 5-15,-7-3 1 16,1 0-2-16,-7 3-6 0,3 0 8 16,3-3-2-1,-1 0-2-15,0 0 0 16,-6 0 2-16,7 0-2 15,36 0 5 1,-36 0-10-16,-3 0 9 0,0 0-6 16,3 0 4-16,-3 0-2 15,4 0 0-15,3 0 1 16,-4-3-4-16,4 3 4 16,2-3-3-16,-7 0 4 15,4 3-6-15,-4-4 4 16,1 4 2-16,-3-3-4 15,0 3 0-15,-5 0-2 16,-3 0 4-16,2 0-4 16,4 0 4-16,-1 0-4 0,2 0 6 15,0 0-4-15,-2 0-2 16,-5 0 4-16,2 0-4 16,-6 0 8-16,9 0-6 15,2 0 3-15,1 3 1 16,3 1 0-16,0-1 1 15,1 0-3-15,2 0 0 16,-3-3-1-16,9 0 3 16,-8 0-2-16,2 0 1 15,-3 0-5-15,0 0 4 16,-8 0-4-16,2 0 6 16,-8 0 0-16,0 0-6 15,-2 0 2-15,-6 0 0 16,4 0 2-16,-8 0-4 15,5 0 4-15,-5 0-4 0,1 0 5 16,-2 0-4-16,4 0 1 16,-4 0 0-16,4 0 0 15,-1 4 1-15,1-1-1 16,-3 0 2-16,-1 1-4 16,4-1 4-16,-8 1-4 15,4-2 4-15,-6 2-4 16,1-1 2-16,1 1 0 15,1-2 0-15,10 2 4 16,-4 0-6-16,4-1 4 16,3 0-4-16,-4 0 4 15,3-3-4-15,-8 0 4 16,-8 0-2-16,-4 0 0 16,-3 0 3-16,2 0 3 15,-5 0 7-15,0 4 0 0,0-4-1 16,0 0-9-16,0 0-5 15,0 0-11-15,0 3-31 16,0-3-117-16</inkml:trace>
  <inkml:trace contextRef="#ctx0" brushRef="#br0" timeOffset="89042">23224 11139 50 0,'0'0'38'16,"0"0"-8"-16,0 0 0 15,0 0 10-15,0 0-6 16,0 0-15-16,0 0-9 16,0 0 4-16,0 0-2 15,0 0-14-15,3 7 24 16,1 16 14-16,4 13-14 16,-4 4-16-16,4 7 5 15,-2-1 4-15,1 1-8 16,-1 2 3-16,4 8-8 15,-6-8 6-15,-1-2-6 0,5-5 4 16,-5-8-2-16,0-2 4 16,1-5-2-16,-4-3-3 15,0-8 3-15,0-9-6 16,0-4 6-16,0 0-4 16,3-3 5-16,-3 0 0 15,3 0 1-15,-3 0-3 16,0 0-2-16,0 0-4 15,0 0-15-15,0 0-46 16,0 0-153-16</inkml:trace>
  <inkml:trace contextRef="#ctx0" brushRef="#br0" timeOffset="93380.46">20185 11888 24 0,'0'0'36'0,"0"0"-8"16,0 0-11-16,0-4-9 15,0-5-1-15,0 2-2 16,0 1-2-16,0-4 7 16,-3 3-13-16,0 1 8 15,3 2 5-15,0 0-2 0,0 1 2 16,-4 3-3-16,4-3 1 15,-3 3-3-15,0-3-3 16,3 3-4-16,-3 0 4 16,-2 0-4-16,2 0 12 15,0 0 7-15,3 0-7 16,0 0 2-16,0 0-3 16,0 0 27-16,0 0-24 15,0 0-8-15,0 0-1 16,0 0-6-16,0 0-1 15,0 0-3-15,0 0 4 0,0 3-1 16,0 7 4 0,0-3-7-16,0 3 4 0,0-7-11 15,6 0 2-15,12-3 5 16,-9 0-8-16,5 0 3 16,-3 0 9-16,-1 0 6 15,-1 0 7-15,5-6-5 16,-7-4-3-16,1-4 0 15,-5 4 3-15,-3-3-2 16,0 0 1-16,0-1-1 16,0 1 17-16,0 4 3 15,0-1-2-15,-3-1-12 16,-9 5 7-16,6-1-5 0,-2 1-4 16,5-1-3-16,0 4-4 15,0 0 0 1,0-1 2-16,0 4 2 0,3 0-4 15,-4 0 3-15,4 0-8 16,0 0 5 0,0 0 2-16,-3 0-6 0,0 0-5 15,3 4 33-15,-5 2-15 16,2-3-11-16,0 7 8 16,3 1-10-16,-8 2 8 15,5 3-8-15,0 0 4 16,3 1 0-16,0 0-5 15,0-7 5-15,0-1-4 0,0 2-2 16,0-8-9-16,0 4 3 16,6-7-3-16,5 0 6 15,3 0-12-15,2 0 32 16,1 0-4 0,7-4-9-16,-7-9 7 0,2-4-8 15,-1 1 6-15,-5-8-6 16,-3 2 8-16,-7 1-5 15,-3 2 4-15,0-2 10 16,0 6-10-16,0 1 5 16,-17 1-4-16,1 6 10 15,1 3-19-15,-3 4-5 16,1 0 5-16,5 0-3 16,-3 0 0-16,1 0 18 0,5 0-2 15,2 4-11-15,-4 9 6 16,5 0-8-16,-2 1 6 15,8 3-4-15,0-1 0 16,0 0 0-16,0 5-1 16,0-5 1-16,0 0-7 15,14-5-4-15,10-5 4 16,-1-2 2-16,4-1-12 16,-1-3 21-16,-5 0 4 15,6 0-2-15,-7 0 0 16,-2-13 1-16,-6-4 0 15,-8 0 1-15,-4-2 1 16,0-5-5-16,0-3 10 16,0 4-12-16,-16 7 11 15,-8 2-11-15,0 5 4 0,11 5 5 16,3 4-3-16,7 0-10 16,-2 0 17-16,-2 0 0 15,-2 21-20-15,0 5 11 16,4 4-8-16,5 3-2 15,0-3 4-15,0-7-3 16,0-6-5-16,0-8-8 16,0-2-4-16,11-7-4 15,1 0 8-15,-5 0-4 16,-2 0 37-16,-2 0-4 0,0 0 2 16,0-13-5-16,1-4 2 15,-4-3 5-15,0 1-12 16,0-2 3-1,0 5 12-15,-7 9 14 0,7 7-7 16,-3 0-1 0,0 0-9-16,3 4 19 0,-5 5-25 15,2 1-7-15,2 11 0 16,1-2-6-16,0 5 3 16,0-1-10-16,0-6-7 15,0-8-48-15,0 1-88 16</inkml:trace>
  <inkml:trace contextRef="#ctx0" brushRef="#br0" timeOffset="100654.76">17984 11040 0 0,'0'0'27'16,"0"-3"-4"-16,0 3 15 16,0 0-1-16,0 0 6 15,0 0-4-15,0 0 7 16,0 0 6-16,0 0-13 0,0 0-7 15,0 0-2 1,0 0-4-16,0 0-13 0,0 0 1 16,0 0-11-1,0 0-1-15,0 0-4 0,0 0-7 16,0 0-2-16,0 0-2 16,0 0 20-16,-6 0-5 15,-4 3 2-15,-1 3-10 16,4 4 6-16,-5 1 2 15,6-2-6-15,-2 5 4 16,2-5-2-16,0 5 2 16,6-5 0-16,-3-2 0 15,-2 0-3-15,5-4-2 16,0-3-1-16,0 4 0 16,0-1-4-16,0-3 4 0,0 3 1 15,0 0-5-15,0 1 8 16,0-1-9-16,0 0 2 15,0 4-6 1,14-1 17-16,-5 1 0 0,5 3 1 16,1 3 1-16,0-3-6 15,-2 3 6-15,1-2-4 16,-3 2 0-16,-2-3-2 16,-2 3 0-16,-1-3-3 15,2 0-1-15,-5-3 3 16,-3 2 1-16,0-2 7 15,0-3-1-15,0 2 7 16,0-2-2-16,0 2 6 16,-3 1-5-16,-18-1 1 0,-3 5 3 15,-5-9-4-15,-1 5 6 16,-1-7-5-16,7 0 4 16,-3 0-19-16,7 0 6 15,4 4-11-15,1-4-3 16,-1 3-15-16,3 4-27 15,2 6-117-15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16T21:26:21.5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40E0D0"/>
    </inkml:brush>
  </inkml:definitions>
  <inkml:trace contextRef="#ctx0" brushRef="#br0">20761 16473 22 0,'0'0'15'0,"0"0"3"16,0-3-6-16,0-1 6 15,0 4-4-15,0 0 2 16,0 0-3-16,0 0-1 16,0 0 6-16,0 0-3 15,0 0 10-15,0-2-8 16,0 2 5-16,0 0-1 16,0 0 12-16,0 0-9 15,0 0-2-15,0 0 13 16,0 0-7-16,0 0-8 15,0 0-8-15,0 0 3 16,0 0 0-16,0 0 2 0,0 0 0 16,0 0-2-16,0 0 0 15,0 0-3-15,0 0 7 16,0 0-4-16,0 0 1 16,0 0-7-16,0 0 3 15,0 0-5-15,0 0-1 16,0 0 0-16,0 0-5 15,0 0 4-15,0 0-5 16,0 0 3-16,0 0-4 16,0 0 4-16,0 0-3 15,0 0 3-15,0 0-2 16,0 0 0-16,0 2 1 16,0-2-2-16,0 4 2 15,0-4-3-15,0 0 3 0,0 0-4 16,0 0 4-16,0 0-3 15,0 3 1-15,0 1 0 16,0-4-1-16,0 2 3 16,0 9-2-16,0 2 3 15,0 7-4-15,0-3 4 16,0-4-5-16,0-4 3 16,0-5-1-16,0 0-1 15,0-1 2-15,0 7-3 16,0 0 5-16,0-4-6 15,0 4 5-15,0-4-4 16,0 2 4-16,0 5-3 0,0-3 1 16,0-3 0-16,-4 8 0 15,4-7 1-15,-3 1-3 16,0-2 3-16,0-1-3 16,3-2 4-16,0 0-4 15,0-2 2-15,-3 2-1 16,3 5 0-16,-5 2 0 15,5-5-1-15,0 1 5 16,-3-1-6-16,2 2 5 16,-2 1-4-16,3 1 3 15,0-3-2-15,0-1 1 0,-7 1 0 16,7 3-1-16,-3 0 1 16,3-7-1-16,0 3 2 15,0 8-4-15,-3-4 5 16,3 6-4-16,0-5 3 15,-3 2-1-15,3-3-1 16,-3-4 2-16,3 5-3 16,0-9 4-16,-4 9-5 15,4 2 4-15,-3 3-3 16,0 4 4-16,3-3-4 16,0-4 2-16,0 1 0 15,0-5 0-15,0-3 0 16,0 5-3-16,0-1 5 15,0-1-4-15,0 5 3 16,0 2-3-16,0-6 2 0,0 0-1 16,0-3 1-16,0-3 0 15,0 2-2-15,0-3 4 16,0 1-5-16,0 2 4 16,0-3-3-16,0 4 3 15,0 0-3-15,0 0 2 16,0-1 0-16,0 1-3 15,0-1 3-15,0 1-3 16,0-1 5-16,0 8-5 16,0-5 4-16,0 2-3 15,0-5 3-15,0-2-2 16,0 2 1-16,0-3 0 16,0 1-2-16,0-4 3 15,0 4-3-15,0-2 3 0,0 5-2 16,0-1 2-16,0-2-2 15,0 3 1-15,0-1-1 16,0 1 0-16,0-1-1 16,0-2-2-16,0 0-4 15,0-4-9-15,0 0-6 16,0 0-10-16,0 0-36 16,0 0-89-16,6 0-141 15</inkml:trace>
  <inkml:trace contextRef="#ctx0" brushRef="#br0" timeOffset="1522.51">20726 17769 22 0,'0'0'-20'16,"-3"0"18"-16,0 0 42 15,3 0 13-15,0 0-16 16,0 0-29-16,0 0 12 0,0 0 0 16,0 0 2-16,0 0-5 15,0-7-7-15,0 1 7 16,0-4-12-16,0-4 7 16,0-2-9-16,0-4 6 15,0-3-9-15,0 2 2 16,0 5-4-16,0-4 2 15,0 3 2-15,0 4-7 16,3 0 8-16,-3 3-11 16,0 4 16-16,0 2-11 15,0 4 13-15,0-3-3 16,0 3 7-16,0-4-7 0,0 4-5 16,0-2 5-1,0 2-7-15,0-4 2 16,0 4-6-16,0-7 4 0,0 4-3 15,0 0 1-15,0-1-3 16,-3 4-9-16,-3 0 0 16,-4 0-2-16,4 0 13 15,0 0 9-15,-3 0-29 16,6 0 4-16,0 0 12 16,-3 0-1-16,-2 0-6 15,-1 7 14-15,6 0 7 16,-8 2 5-16,-2 5-22 15,2-1 15-15,1 4 3 16,0-4-8-16,6-3 0 16,1 3 2-16,3-6 1 15,-3 3-1-15,3-3-2 0,0-1-2 16,0 1 7-16,0-1-10 16,0 1 5-16,0-1-3 15,0 1 13-15,0 0-20 16,0 0 13-16,0-4-1 15,0 0-17-15,0-3 18 16,3 3-15-16,11-3 14 16,-1 0 3-16,1 0-10 15,2 0-5-15,-2 0 8 0,3 0-1 16,-2 0 13-16,-6-3-7 16,4-3-3-16,-1-5 2 15,-2 5-4-15,-1-1-1 16,-6 1 3-16,0-1 7 15,-3 0-4-15,3-2 2 16,4 2-3-16,-7-3-2 16,0 0 5-16,0-3-10 15,3 2 10-15,-3 2-7 16,0 2 7-16,0 0-5 16,0 7 5-16,0-3 2 15,0 3-2-15,0 0 2 16,0 0-10-16,0 0 8 15,0 0-5-15,0 0 5 16,0 0-3-16,3 0 6 0,-3 0-5 16,0 0 6-16,3 0-7 15,-3 0 3-15,0 0-1 16,0 0-4-16,6 0 10 16,-4 0-10-16,-2 0 3 15,0 0 17-15,0 0-2 16,0 10-11-16,0 4 4 15,0 5-3-15,0 1-1 16,0 7 6-16,0 6-13 16,0 6 4-16,0 1-2 15,0 7 5-15,0-1-5 16,0-9 0-16,0-1 2 16,0-6-2-16,0-3 2 0,3 2-6 15,-3-3 6-15,0-2-4 16,0-11 2-16,3 1-4 15,0-5 4-15,-3-3-4 16,4-2 2-16,-4-4 0 16,0 0-6-16,0 0 4 15,0 0-9-15,0 0 7 16,0 0-9-16,0 0-2 16,0 0-18-16,0 0-4 15,0 0-23-15,0 0 14 16,7-4-120-16</inkml:trace>
  <inkml:trace contextRef="#ctx0" brushRef="#br0" timeOffset="2279.33">21041 17676 2 0,'-5'0'50'0,"5"0"-19"0,0 0 4 16,0 0 10-16,0 0 4 16,0 0-5-16,0 0-3 15,0 0-12-15,0 0 6 16,0 0-5-16,-6 0-13 15,3 0-5-15,-4 0-6 16,4 0 15-16,-5 0-25 16,-4 0 6-16,1 3 0 0,-2 10 0 15,-7 4-4 1,7 0 2-16,-9 3-2 16,6-4 2-16,4-3 0 15,6 0 0-15,-3-6 2 0,9-3-4 16,-3-4 2-16,3 0-5 15,0 0-3-15,0 0-8 16,0 0-4-16,-3 0 0 16,3 0 5-16,0 0 15 15,0 0-2-15,0 0 2 16,0 0-15-16,0 0 1 16,0 0-19-16,0 0-27 15,0 0-7-15,0 0-15 16,0 0-6-16</inkml:trace>
  <inkml:trace contextRef="#ctx0" brushRef="#br0" timeOffset="3620.25">20965 17517 27 0,'0'0'45'15,"0"0"-37"-15,0 3-3 16,0-3-2-16,0 3 27 15,0 1 5-15,0-1-3 16,0 0-12-16,0 1 2 0,-3-1-8 16,3-3-6-16,0 0-1 15,0 0-2-15,0 4 4 16,0-4-6-16,0 2 6 16,0 2-4-16,0-4 2 15,0 0-10-15,0 0 6 16,-3 3-8-16,3 1 0 15,-6 2-9-15,6 1 8 16,-4-1 12-16,1-2-15 16,3-4 9-16,-3 3-5 15,3-3 7-15,-3 0-7 16,3 0-2-16,0 0 2 16,0 0 5-16,0 0 0 15,0 0 0-15,0 0 8 0,0 0-8 16,0 0 9-16,0 0-6 15,0 0 6-15,0 0-6 16,0 0 1-16,0 0 1 16,0 0 0-16,0 0 6 15,0 0-1-15,0 0 1 16,0 0-2-16,-5 0 2 16,5 0 1-16,0 0-8 15,0 0 5-15,0 0 3 16,0 0-3-16,0 0-9 15,0 0 2-15,0 0-4 0,0 0 6 16,0 0-8 0,0 0 6-16,0 0 2 0,0 0 1 15,0 0-1-15,0 0-4 16,0 0 6-16,0 0-8 16,0 0 10-16,0 0-8 15,0 0 6-15,0 0-6 16,0 0 4-16,0 0-4 15,0 0 2-15,0 0 3 16,0 0-5-16,0 0 3 16,0 0-3-16,0 0 4 15,0 0-4-15,0 0 4 0,0 0-4 16,0 0 2 0,0 0-1-16,0 0-1 0,0 0 4 15,0 0-4-15,0 0 0 16,0 0-4-16,0 0 8 15,0 0-8-15,0 3 4 16,0 8 6-16,0-2 2 16,5 1-1-16,4 0-9 15,1 0 6-15,-4 0-4 16,5 3 2-16,-4 4-2 16,7-1 2-16,-5 8-2 15,2-8 0-15,-1 4 0 16,-4-7-2-16,2-3 5 0,-5 3-3 15,3-6 4 1,-3 0-4-16,-3-4 2 0,0-3-2 16,0 0 2-16,5 0-4 15,-5 0 4 1,0 0-1-16,3 0-2 0,-3 0 6 16,0 0-9-16,0 0 10 15,0 0-12-15,0 0 10 16,0 0-8-16,0 0 8 15,0 0-8-15,0 0 3 16,0 0 2-16,0 0-1 16,0 0 4-16,0 0-11 15,0 0 0-15,0 0-10 16,0 0-6-16,0 0-39 0,0 0-74 16</inkml:trace>
  <inkml:trace contextRef="#ctx0" brushRef="#br0" timeOffset="4679.68">21033 17613 42 0,'0'0'18'0,"0"0"-3"16,0 3 3-16,0-3 4 16,0 0-2-16,0 0-5 15,0 4-2-15,0-1-6 16,0 0 1-16,0 4-11 16,-3 3 8-16,0-1-7 15,-4-2 4-15,4 3-2 16,0-3 5-16,-2-1 5 0,2-2-10 15,3-1 3 1,-3 0-3-16,3 1 2 0,0-4-4 16,0 0-1-16,0 0-2 15,-3 0 0-15,3 0-5 16,-3 0 5-16,-1 0 3 16,4 0-18-16,-4 0 20 15,4 0 2-15,0 0 3 16,0 0-5-16,0 0 3 15,0 0 4-15,0 0-7 16,0-7 8-16,4 0-13 16,9-2 10-16,-2-1-10 15,-1-1 7-15,-1 5-4 16,2-4 4-16,0 0-2 16,-2 4-2-16,1-1 4 0,-5 4-2 15,-2-1 3-15,-3 1-6 16,0 3 11-16,0 0-3 15,0 0 5-15,0 0-3 16,0 0 5-16,0 0-2 16,0 0-7-16,3 0 1 15,-3 0-6-15,3 0 2 16,0 0-2-16,-3 0 4 16,3 0-7-16,-3 0 3 15,0 0 4-15,0 0-4 16,4 0 4-16,-1 0-4 15,0 0 4-15,0-4-2 16,0 4 3-16,3-2-11 0,-2 2 16 16,-4 0-11-16,0 0 8 15,0 0 2 1,0 0-2-16,0 0 9 0,0 0-2 16,0 0 12-16,3 0-12 15,-3 0-3-15,0 0-11 16,0 0-1-16,0 0-5 15,0 0-14-15,0 0-26 16,3 0-69-16</inkml:trace>
  <inkml:trace contextRef="#ctx0" brushRef="#br0" timeOffset="10255.62">21047 11136 19 0,'-17'7'53'0,"4"-7"-45"15,10 0 7-15,-2 0 15 16,2 0 45-16,0 0-36 16,3 0-14-16,-3 0-9 0,3 0-2 15,0 3 7-15,-3-3 1 16,3 3-2-16,-8 0-16 15,8-3 3-15,-3 4 1 16,0-1 1-16,-7 0-13 16,-4 10 10-16,-2 1-8 15,-3 9-2-15,-3 0 8 16,7 0-8-16,-6 1 10 16,4-4-12-16,-1 0 12 15,6-4-8-15,1 1 6 16,4-1-8-16,4-6 4 15,-4 3 0-15,3-3-4 16,1 1 2-16,0 2-3 16,0 0 7-16,1 0-4 15,2 1 7-15,0-1-8 0,-6 0 8 16,3 0-5-16,0 3 0 16,0-5 4-16,3-1-10 15,-4-1 8-15,4 1-4 16,0 3 8-16,0-2-10 15,-3-5 8-15,3-2-4 16,0 2-4-16,0-6 4 16,0 3-2-16,0-3 4 15,-3 0-4-15,3 0 4 16,0 0-4-16,0 0 4 16,0 0-2-16,0 0 4 15,0 0-2-15,0 0 0 16,0 0 3-16,0 0-10 15,0 0 12-15,0 4-9 0,0-4 2 16,0 0-5-16,0 3 7 16,0-3-4-16,0 0 0 15,0 0 4-15,0 0 0 16,0 0 5-16,0 0-7 16,0 0 4-16,0 0-2 15,-3 0 2-15,3 0-6 16,0 0 4-16,0 0-2 15,0 0 0-15,0 0 2 16,0 0-4-16,0 0 6 16,0 0-8-16,0 0 6 0,0 0-8 15,0 0 8-15,0 0-4 16,0 0 2-16,0 0 0 16,-3 0-2-16,3 0 2 15,0 0-4 1,0 0 10-16,0 0-8 0,0 0 6 15,0 0-6-15,0 0 4 16,0 0-4-16,0 0-2 16,0 0 2-16,0 0-5 15,0 0 10-15,0 0-6 16,0 0 6-16,0 0-8 16,0 0 5-16,0 0-4 0,0 3 0 15,0 4 17-15,0 3-11 16,0 3 0-16,0 0-4 15,0-6 4-15,0 3-2 16,0 0 4-16,0-3-10 16,0-1 10-16,0 1-2 15,0-4-6-15,0 0 4 16,0 1-2-16,0-1 8 16,0 0-6-16,0 0 4 15,0-3-8-15,0 4 8 16,0-4-6-16,0 4 2 15,0-4 0-15,0 2 0 16,0-2 2-16,0 0-4 16,0 0 4-16,3 0-4 15,-3 0 6-15,0 0-4 0,0 0 4 16,0 0-2-16,0 0 0 16,0 0 2-16,0 0-4 15,0 0 6-15,0 0-6 16,0 0 8-16,0 0-8 15,0 0 6-15,0 0-6 16,0 0 2-16,0 0-1 16,0 0-1-16,0 0 2 15,0 0-4-15,0 0 4 16,0 0-5-16,0 0 4 0,0 0-2 16,0 0 2-1,0 0-1-15,0 0 2 16,0 0 2-16,0 0 0 15,0 0 5-15,0 0-7 0,0 0 5 16,0 0 1-16,0 0 2 16,0 0-4-16,0 0-1 15,0 0 3-15,0 0-5 16,0 0 2-16,0 0-4 16,0 0 6-16,0 0-5 15,0 0 2-15,0 0-4 16,0 0 2-16,0 0-2 15,0 0-2-15,0 0 4 0,0 0-5 16,0 0 4 0,0 0-3-16,0 0 3 0,0 0-2 15,0 0 2 1,0 0-2-16,0 0 2 16,0 0-1-16,0 0 0 0,0 0 1 15,0 0-3-15,0 0 3 16,0 0-2-16,0 0 3 15,0 0-2-15,0 0 5 16,0 0-2-16,0 0-2 16,0 0 2-16,0 0-3 15,0 0 3-15,0 0-6 16,0 0 5-16,0 0-5 16,0 0 4-16,0 0-2 0,0 0-1 15,0 0 2-15,0 0 0 16,0 0 2-1,0 0-5-15,0 0 3 0,0 0-5 16,0 0 4-16,0 0-3 16,0 0 4-16,0 0-4 15,0 0 1-15,0 0 3 16,0 0-4-16,0 0 6 16,0 0-7-16,0 0 4 15,0 0-6-15,0 0 5 16,0 0 2-16,0 0 2 15,0 0-4-15,0 0 2 16,0 0 2-16,0 0-5 16,0 0 4-16,0 0-4 15,0 0 3-15,0 0-3 0,0 0 5 16,0 0-2-16,0 0 0 16,0 0 1-16,0 0-1 15,0 0 3-15,0 0-6 16,0 0 6-16,0 0-6 15,0 0 5 1,0 0-4-16,0 0 1 0,0 0 1 16,0 0-4-16,0 0 4 15,0 0-5-15,0 0 7 16,0 0-6-16,0 0 8 0,0 0-8 16,0 0 4-1,0 0 0-15,0 0-2 16,0 0 2-16,0 0-1 15,0 0 4-15,0 0-3 0,0 0 4 16,0 0-6-16,0 0 6 16,0 0-6-16,0 0 4 15,0 0-2-15,0 0 0 16,0 0 1-16,0 0-2 16,0 0 2-16,0 0-2 15,0 0 4-15,0 0-5 16,0 0 4-16,0 0-2 15,0 0 0-15,0 0 2 16,0 0-4-16,0 0 5 16,0 0-6-16,0 0 5 0,0 0-6 15,0 0 4-15,0 0-10 16,0 0-23-16,0 0-74 16,0 0-19-16,9 0 36 15</inkml:trace>
  <inkml:trace contextRef="#ctx0" brushRef="#br0" timeOffset="32115.57">18281 12352 12 0,'0'0'25'0,"0"0"5"15,-3 0 6-15,3 0 6 16,0 0-14-16,0 0-1 16,0 0-12-16,0 0 4 15,0 0-7-15,0 0 0 16,0 0 0-16,0 0-5 0,0 0 0 15,0 0-2-15,0 0 4 16,0 0-2 0,0 3 0-16,0 1-4 0,0-2-3 15,0 12 18-15,0 2-21 16,-11 1 15-16,5 3-12 16,-5-4 4-16,1 5-2 15,4-2 3-15,-2-2-7 16,-1 0 6-16,6-8-4 0,-4-5 2 15,4 0-2 1,3-4-2-16,0 0 0 0,0 0-9 16,0 0 6-1,0 0-4-15,0 0 11 0,0 0-4 16,0 0 4 0,0 0-2-16,0 0-2 0,0 0 4 15,0 0-4-15,0 0-2 16,0 0-1-1,0 0-6-15,0 0 11 16,0 2-10-16,-3 5 1 16,3-3 7-16,0 2-5 0,-5-6-12 15,5 0-22 1,0 0-16-16,0 0-23 16,0 0-3-16</inkml:trace>
  <inkml:trace contextRef="#ctx0" brushRef="#br0" timeOffset="33304.4">18201 12461 7 0,'0'0'5'16,"0"0"5"-16,0 0 5 15,0 0 10-15,0 0 6 16,0 0-4-16,0 0 8 16,0 0-10-16,0 0 7 15,0 0-5-15,0 0-1 0,0 0-7 16,0 0-9-16,0 0-3 15,0 0-3 1,0 0 6-16,0 0-10 0,0 0 4 16,0 0-6-16,0 0 6 15,0 0-4-15,0 0-2 16,0 0 4-16,0 0-4 16,0 0 4-16,0 0-4 15,0 0 7-15,0 0-8 16,0 0 15-16,0 0-10 15,0 0 7-15,0 0-5 16,0 0 5-16,0 0 2 16,0 0-7-16,0 0 9 15,0 0-7-15,0 0 5 0,0 0-9 16,0 0 0 0,0 0-2-16,0 0-2 0,0 0 0 15,0 0-2-15,0 0 2 16,0 0-7-16,0 0 3 15,0 0-1-15,0 0 18 16,0 7-15-16,0-4 8 16,3 4-4-16,0-1 0 15,4-2 0-15,-4 3-4 16,0-5 8-16,0 5-10 16,5 3 6-16,-8-6-13 0,3-1 4 15,-3-3-9-15,3 3 5 16,0 0 22-16,-3 1-11 15,4-4 2-15,-4 0-5 16,0 0 7-16,0 0-4 16,0 0 2-16,0 0-2 15,0 0 0-15,0 0 4 16,0 0-4-16,0 0 6 16,0 0-8-16,0 0 6 15,0 0-9-15,0 0 7 16,0 0-7-16,0 0 5 15,0 0-3-15,0 0-3 0,0 0-5 16,0 0-18-16,0 0 5 16,0 0 16-16,0 0 13 15,3 0-1-15,11 0 3 16,3 0-7-16,2-7 4 16,3-3 5-16,-1-3-7 15,1 3 5-15,3 0-7 16,-10 0 9-16,7 4-12 15,-7-1 5-15,-1-3 2 16,6 3 3-16,-4 1 0 16,1-1-3-16,-3 0 6 15,-7 4-11-15,-4 0 9 16,2 3-5-16,-5 0 11 16,0 0-5-16,0 0 6 15,0 0-7-15,0 0 6 0,0 0-8 16,0 0-6-16,0 0-5 15,0 0-23-15,0 0-33 16,3 0-154-16</inkml:trace>
  <inkml:trace contextRef="#ctx0" brushRef="#br0" timeOffset="37754.73">21129 15827 7 0,'0'0'15'15,"0"0"-8"1,0 0 4-16,0 0 4 0,0 0-4 15,0 0-5-15,0 0-3 16,0 0 10-16,0 0-2 16,0 0 0-16,0 0-6 15,0 0-2-15,0 0-1 16,0 0-4-16,0 0 4 16,0 0-4-16,0 0 12 15,0 0-13-15,0 0 6 16,0 0-11-16,0 0 3 15,0 0-5-15,0 0 8 0,0 0 2 16,0 0-3-16,0 3 6 16,0 1-7-16,0-1 8 15,0-3-7-15,0 3 6 16,0-3-3-16,0 0 5 16,0 0-3-1,0 0 1-15,0 0 2 0,0 0-8 16,0 0 6-16,0 0-6 15,0 4 6-15,0-4-6 16,0 0 6-16,0 0-3 16,0 0 0-16,0 0 5 15,0 0-5-15,0 0 5 16,0 0-5-16,0 0 2 16,0 0-2-16,0 0 5 15,0 0-2-15,0 0 4 16,0 0 1-16,0 0-1 0,0 0 8 15,0 0-10-15,0 0 5 16,0 0-10-16,0 0 8 16,0 0-6-16,0 0 3 15,0 0 2-15,0 0 1 16,0 0-1-16,0 0-2 16,0 0 7-16,0 0-3 15,0 0 11-15,0 0-9 16,0 0 8-16,0 0-5 15,-6 0-1-15,-7 0-13 16,-3 3-6-16,-8 1 15 0,4-2-3 16,-3 2 6-1,2-4-19-15,1 3 16 0,-1 4-16 16,2-4 12-16,4 1-3 16,-4 2-4-16,3-3-1 15,4 4 1-15,0-4 9 16,1-3-12-16,2 7 5 15,-2-7-4-15,-2 4 2 16,-4-2 2-16,4-2 2 16,2 4-2-16,-6-1-7 15,4-3 7-15,1 4-4 0,-10-4 8 16,3 0-13 0,-2 0 16-16,-2 0-23 0,-1 0 34 15,4 0-13-15,0 0 4 16,-1 0-12-1,-6 0-19-15,-3 0 42 0,-6 0-24 16,7 0 13-16,-6 0-16 16,8 0 14-16,0 0-3 15,3 0 0-15,4 3-6 16,2 0 4-16,0-3 0 16,1 0-4-16,8 4 9 15,-3-4-9-15,-2 3 2 16,5-3 0-16,-1 0-5 15,-7 3 7-15,3-3-4 0,-7 0 2 16,-2 3-11 0,4 4 11-16,-5 0-2 0,1 0 7 15,-1-4-8 1,1 0-3-16,-6-3 6 0,7 0 4 16,-2 0-4-16,1 0 5 15,2 0-10-15,1 0 5 16,2 0 5-1,-2 0-8-15,8 3 10 0,-1-3-7 16,-1 0 2-16,0 0-2 16,-2 0 4-16,-5 0-8 15,-5 0-7-15,-1 4 18 16,-2-1-5-16,-3 4 2 16,2-1-8-16,-5 1 6 0,2 0 2 15,0-4 1-15,4 4 8 16,0-4-11-16,-1 0-2 15,7 0-2-15,-4-3 14 16,0 0-9-16,3 0-1 16,-3 4 4-16,4-4-2 15,2 0-2-15,-2 0-4 16,3 0 0-16,-1 0-2 16,-1 0 6-16,-3 0-4 15,6 0 6-15,-2 0-8 16,-2 0 6-16,-1 0-4 15,-4 0 8-15,7 0-10 16,-7 0 4-16,0 0 6 16,6 0-8-16,-6 0 6 15,1 0-4-15,-3 0 2 0,1 0-4 16,1 0 0-16,0 0 8 16,3 0-10-16,-3 0 4 15,1 0 0 1,-3 0 6-16,1 0-8 0,-2 0 4 15,0 0-8-15,1 0 14 16,-5 0-6-16,5 0 0 16,0 0-6-16,0 0 4 0,-4 0 14 15,9 0-8 1,-7 0-10-16,2 0 4 0,-1 0 4 16,1 0-2-16,3 0 1 15,-3 0-6 1,-3 0 3-16,-1 0 3 0,0 0-4 15,0 0 6-15,3 0-7 16,-4 0 8-16,0 0-10 16,-1 0 8-16,-8 0-6 15,0 0 2-15,-1 0 4 16,-4-4-4-16,9 4 9 16,-1 0-18-16,-6 0 13 15,3 0-6-15,0 0 9 16,0 0-10-16,5 0 6 15,1 0-3-15,5 0 2 16,3 0-2-16,4 0-2 0,-6 0 8 16,-1 0-10-16,-2 0 10 15,2 0-12-15,3 0 10 16,1 0-4-16,-3 0 2 16,-1 0-1-16,6 0-1 15,0 0 2-15,-4 0-4 16,4 0 6-16,-3 0-8 15,4 0 8-15,-1 0-6 16,3 0 4-16,1 0-4 16,-1 0 2-16,6 0 0 15,-5 0 0-15,8 0 2 16,-6 0-6-16,-2 0 3 16,2 0-5-16,5 0 13 15,-6-3-5-15,3 0-2 0,-8 3-2 16,4-3 1-16,-3-1 4 15,-3 1-5-15,5 0 6 16,-1 3-8-16,0-4 8 16,1 4-8-16,-2 0 8 15,2 0-4-15,-3 0-2 16,0 0 6-16,-3-3-8 16,-4 3 6-16,1 0-6 15,-5 0 12-15,8 0-8 16,0 0 1-16,-3 0-4 15,-1 0 1-15,-3 0-2 16,-3 0 3-16,2 0 4 16,2 0-3-16,-2 3 6 15,5 1-12-15,0-1 10 16,-5 0-8-16,3 1 6 0,-5-4 0 16,5 6-2-16,-3-3 7 15,2 1-12-15,1-1 10 16,2 0-10-16,2 4 10 15,3-3-10-15,-4 2 12 16,5-3-9-16,4 1 2 16,-1-4 0-16,-3 0 0 15,-1 3 2-15,-2-3-4 16,0 0 4-16,-6 0-8 16,-2 0 10-16,-1 0-4 15,-5 0 5-15,0 0-7 16,3 0 4-16,-3 0-4 0,1 3 2 15,5 1 2 1,-3 2-4-16,3 1 4 0,-6-1-4 16,6-2 6-16,-2-1-4 15,8-3 7-15,0 4-9 16,5-4 4-16,1 0 1 16,-2 2-6-16,5-2 6 15,-4 4-4-15,-1-4 4 16,-2 3-8-16,3-3 8 15,-2 4-4-15,-2-1 1 16,-3-3 0-16,4 0-2 0,0 0 5 16,1 0-6-1,3 0 8-15,-4 0-8 0,1 3 4 16,2-3-2-16,-3 0 4 16,6 0-5-16,7 0 2 15,2 0 0-15,-3 0-1 16,1 0 5-16,4 0-5 15,2 0 4-15,4 0-6 16,7 0 6-16,-3 0-5 16,0 0-1-16,3 0 3 15,0 0-5-15,0 0 2 16,0 0-10-16,0 0 3 0,0 0-24 16,0 0-41-1,0 0-126-15</inkml:trace>
  <inkml:trace contextRef="#ctx0" brushRef="#br0" timeOffset="48062.16">18244 12444 27 0,'0'0'33'0,"0"0"-8"16,0 0-7-16,0 0-8 15,0 0-3-15,0 0-7 16,0 0 3-16,0 0-8 16,0 0 2-16,0 0-7 15,0 0 0-15,0 0 3 16,0 0-1-16,0 0 6 16,0 0-4-16,0 0 6 15,0 0-6-15,0 0 6 16,0 0-14-16,0 0 9 15,0-6-5-15,0 3 0 16,6-4-10-16,2 0 13 16</inkml:trace>
  <inkml:trace contextRef="#ctx0" brushRef="#br0" timeOffset="48632.64">18244 12444 9 0,'44'-43'28'0,"-44"43"-15"16,0 0 7-16,0 0-2 15,0 0-3-15,0 0-5 16,0 0-8-16,0 0 3 16,0 0-7-16,0 0 4 0,0 0-7 15,0 0 5-15,0 0 0 16,0 0 3-16,0 0-3 16,0 0 2-16,0 0 1 15,3 0-3-15,-3 0 5 16,0 0-8-16,0 0 8 15,0 0-7-15,0 0 7 16,0 0-3-16,0 0 1 16,0 0 4-16,0 0-4 15,0 0-1-15,0 0-4 16,0 0 2-16,0 0-15 16,0 0 0-16,0 0-23 0,0 0-23 15</inkml:trace>
  <inkml:trace contextRef="#ctx0" brushRef="#br0" timeOffset="63037.42">18588 15393 7 0,'0'0'17'16,"0"0"-4"-16,0 0 7 16,0 0 1-16,0 0 1 15,0 0-4-15,0 0 4 16,0 0-4-16,0 0-6 16,0 0 11-16,0 0-4 15,0 0 3-15,0 0-10 16,0 0 3-16,0 0-3 15,0 0-1-15,0 0-6 0,0 0-5 16,0 0 5-16,0 0-2 16,0 0 1-16,0 0-8 15,0 0 1-15,0 0-4 16,0 0 4-16,0 0 1 16,0 4 14-16,0 2-3 15,0 4-2-15,0 0 0 16,0 4-9-16,0-1 4 15,0-4-4-15,0 1 6 16,0 1-6-16,-3-2 0 16,3-2 2-16,-3-7-3 15,3 3 6-15,0-3-10 16,0 4 7-16,0-1-7 16,0 3 9-16,0-2-8 15,0 2 7-15,0 1-2 16,0 6 1-16,-3-6 1 0,3 0-2 15,0 2 2-15,-4-1-2 16,4-6 1-16,0 9-6 16,-4-9 9-16,4 9-6 15,0-5 3-15,0 4 0 16,0-3-7-16,-5-3 0 16,5-2-5-16,0-2 3 15,-3 0-20-15,3 0-5 16,0 0-21-16,0 0-13 15,0 0 10-15</inkml:trace>
  <inkml:trace contextRef="#ctx0" brushRef="#br0" timeOffset="66178.92">18622 15549 4 0,'5'0'29'0,"2"-3"-15"15,-1 3-14-15,2-7 5 16,-2 7-2-16,2-4-1 15,1 4 3-15,-2-2 0 16,2-2-2-16,-1 1 2 16,-2-1 0-16,2 4 0 15,-2-2 3-15,1-2-6 16,-1 4 6-16,2-4-8 16,-2 4 7-16,-3 0-9 15,4 0 7-15,-1 0-3 0,2 0 3 16,0 0 0-16,-2 0-2 15,3 0-1-15,1 0 1 16,2 0 2-16,-1 0-8 16,2 0 8-16,-2 0-5 15,3 0 8-15,-4-3-3 16,4 0-5-16,-5 3 2 16,1-3-2-16,1 3 5 15,-2 0-7-15,2-4 4 16,-5 4-7-16,4 0 8 15,-2 0-3-15,-1 0 0 0,3 0 0 16,-4 0-3 0,4 0 8-16,-4 0-10 0,3 0 10 15,-3-3-10-15,0 3 10 16,3 0-7-16,-1 0 4 16,1-3-2-16,2-1-2 15,-1 4 4-15,4 0-2 16,2 0 5-16,4-3-7 15,1 3 4-15,-4 0-4 16,0-4 4-16,-4 4-2 16,1 0 0-16,-1 0 3 15,-1 0-6-15,-1 0 6 16,-2 0-6-16,-1 0 6 16,-1 0-6-16,-1 0 8 15,5 0-7-15,-5 0 7 0,7 0-3 16,1 0-2-16,0 0-2 15,-1 0 9-15,1 0-2 16,0 0-2-16,-1 0-1 16,-4 0-4-16,6 0 4 15,-6 4 1-15,5-4-3 16,1 0 0-16,-3 3 5 16,5-3-1-16,-2 0-6 15,0 0 7-15,2 0-8 16,-4 0 6-16,1 0-6 15,-1 0 6-15,4 0-6 16,-3 0 6-16,-1 0-1 0,-1 0-7 16,-4 0 10-16,-2 0-7 15,3 0 4-15,-3 0-4 16,3 4 4-16,-3-4-2 16,2 3 0-16,-2-3 0 15,3 0 0-15,-5 0 3 16,4 3-6-16,-2-3 6 15,0 0-6-15,2 0 6 16,4 0-6-16,-8 0 6 16,7 4-3-16,-2-4 0 15,2 0 2-15,2 0-4 16,-2 0 4-16,2 0-4 16,-1 0 4-16,2 3-4 0,1-3 4 15,0 0-4 1,-1 0 2-16,-1 0 0 0,-2 0-3 15,0 0 6-15,-5 0-6 16,6 0 6-16,-5 0-6 16,4 0 6-16,2 0-3 15,1 0 2-15,0 3-2 16,-8 0 0-16,1-3 0 16,-1 4-7-16,2 0 17 15,1-4-13-15,12 0 6 16,-4 0-8-16,1 0 10 15,-3 2-8-15,2-2 3 16,-1 0 0-16,5 0 0 0,-1 0 5 16,4 0-7-1,-1 0 4-15,-2 0-7 0,-4 4 10 16,1-4-7-16,0 3 4 16,-1 1-2-16,-4-2-2 15,-5-2 7-15,1 4-10 16,-5-4 10-16,2 3-10 15,8 1 7-15,-8-4-2 16,5 0 3-16,2 0-3 16,1 0 0-16,-5 3 0 15,2-3-3-15,-1 0 8 16,1 3-7-16,5 1 7 0,1-4-5 16,6 3 4-1,-2-3 1-15,1 0 2 16,-5 0-4-16,-6 0-6 0,5 0 6 15,-2 0-6-15,3 0 6 16,-4 0-6-16,-2 0 6 16,2 0-3-16,-2 3 2 15,-2-3-2-15,2 3 0 16,-5-3 3-16,3 0-6 16,-3 4 6-16,3-4-3 15,4 4 0-15,-4-2 0 16,5-2 2-16,3 0-4 15,-7 0 4-15,-1 0-4 0,2 0 4 16,7 0 0-16,2 0-2 16,1 0 8-16,-1 0-11 15,-7 0 6 1,4 0-6-16,2 0 9 0,0 0-5 16,0-6 4-16,1 2-2 15,0-2-6-15,-4 3 8 16,2-1-10-16,-1 1 10 15,0 0-7-15,-1 3 4 16,-2-4-4-16,-4 1 4 16,2 3-2-16,1 0-2 15,-4 0 4-15,4-4-4 16,2 4 6-16,-7 0-8 16,5 0 8-16,-5 0-8 0,-5 0 4 15,0 0 0-15,6-2 4 16,-4 2-4-16,5 0 0 15,-4 0 3-15,2 0-6 16,-2 0 6-16,-3 0-6 16,0 0 8-16,1 0-10 15,-4 0 3-15,4 0 2 16,-4 0 2-16,0 0 1 16,0 0-6-16,0 0 8 15,0 0-5-15,0 0 7 16,0 0-2-16,0 0 9 15,0 0-3-15,0 0 0 16,0 0-4-16,0 0-7 16,0 0 5-16,0 0-8 0,0 0 6 15,0 0-6-15,0 0 8 16,0 0-10-16,0 0 5 16,0 0-2-16,0 0-2 15,0 0 1-15,0 0-17 16,0 0-8-16,0 0-29 15,0 0-8-15,0 0-28 16</inkml:trace>
  <inkml:trace contextRef="#ctx0" brushRef="#br0" timeOffset="67095.03">21259 15476 27 0,'0'0'35'16,"0"0"-4"-16,0 0 1 15,0 0-9-15,0 0-3 16,0 0-5-16,0 0-3 16,0 0-7-16,0 0 0 15,0 0 2-15,0 0-4 16,0 0 2-16,0 0-8 16,0 0 3-16,0 0-7 0,0 0 7 15,0 0-3-15,0 0 3 16,0 0 0-16,0 0-2 15,0-3 2-15,0 3-5 16,0 0 7-16,0 0-6 16,0 0 6-16,0 0-4 15,0 0 4-15,0 0 0 16,0 0 1-16,0 0-1 16,0 0-4-16,0 0 7 15,0 0-10-15,0 0 10 16,0 0-5-16,0 0 7 15,0-4 1-15,0 4 6 16,0 0 3-16,0 0 0 16,0 0 4-16,0 0-5 0,0 0 4 15,0 0-6-15,0 0-3 16,0 0 4-16,0 0-6 16,0 0-7-16,0 0 11 15,0 0-20-15,0 0 38 16,0 4-19-16,0 3-8 15,0 6 4-15,0 10-5 16,0 7 5-16,0-1-10 16,0-2 6-16,0-1-4 15,0 4 0-15,0 4 2 16,0-5-4-16,0 1 9 16,0-7-10-16,0 1 6 15,0 2-3-15,0-6 0 0,0-4 0 16,0-2 0-1,0-8 0-15,0 1 0 0,0-4 2 16,0-3-4-16,0 0-1 16,0 0-9-16,0 0-9 15,0 0-70-15,0 0-74 16</inkml:trace>
  <inkml:trace contextRef="#ctx0" brushRef="#br0" timeOffset="68391.09">20110 13369 12 0,'0'0'40'0,"0"0"-17"16,0 0-3-16,0 0 8 15,0 0-1-15,0 0 6 16,0 0-6-16,0 0 7 16,0 0-1-16,0 0-5 15,0 0-9-15,0 0-6 16,0 0 5-16,1 0-12 16,-1 0 5-16,0 0-11 0,0 0 0 15,0 0 9-15,0 0 10 16,0 4-19-16,0 2-2 15,-1 7 8 1,-14-3-8-16,4 0 8 0,-1 4-10 16,3-5 8-16,-6 1-4 15,4 0 4-15,5 0-4 16,0 0 0-16,-1 0 0 16,-4-1 0-16,5-1 2 15,-2-5-4-15,2 0 4 16,6 0-4-16,0-3 4 15,0 0-4-15,0 0 2 16,0 0-2-16,0 0 0 16,0 0 4-16,0 0-8 0,0 0 4 15,0 0-6-15,-3 0 5 16,-1 0-7-16,4 0 5 16,0 0-14-16,0 0-17 15,0 0-41-15,0 0-37 16</inkml:trace>
  <inkml:trace contextRef="#ctx0" brushRef="#br0" timeOffset="69154.61">20034 13359 17 0,'0'0'40'0,"0"0"-27"15,0 0-8-15,0 3-5 16,0-3 8-16,0 0-3 16,0 0 0-16,0 0-5 15,0 0 2-15,0 3 6 16,0 1-6-16,0 0 8 15,0-4 0-15,0 2 5 16,0-2-7-16,-3 0 7 16,3 0 0-16,0 0 7 15,0 0-5-15,0 0-5 16,0 4 3-16,0-4-13 16,0 0 10-16,0 3-12 15,0-3 7-15,0 0-2 16,0 0 2-16,0 0-7 0,0 0 0 15,0 0 0-15,0 0-4 16,0 4 6-16,0 6-4 16,0 3 2-16,0-4-3 15,0 8 3-15,6-7-5 16,2-3 10-16,1 6-2 16,0-3-1-16,-3 0 0 15,-3 3-2-15,3-3 5 16,3 0-5-16,-1 4 7 15,4 1-9-15,-8-4 6 16,-1-5-1-16,2 1-3 16,-5-4 4-16,3 0-4 0,-3-3 5 15,0 0-7-15,0 0 6 16,0 0-6-16,0 4 4 16,0-4-9-16,0 0 0 15,0 4-19-15,0-2-17 16,3-2-175-16</inkml:trace>
  <inkml:trace contextRef="#ctx0" brushRef="#br0" timeOffset="72545.99">20733 12034 27 0,'0'0'33'15,"0"0"10"-15,0 0 17 16,0 0-13-16,0 0-8 0,0 0-18 16,-7 0 14-1,1 0-16-15,3 0-4 16,-7 0-6-16,4 0 0 15,0 0-2-15,0 0-5 0,0 0 4 16,0 0-4-16,3 0 3 16,-5 0 1-16,5 0 0 15,0 0-3-15,0 0 3 16,-3 0-2-16,-2 0 6 16,-5 0-12-16,-1 0 2 15,-3 0 12-15,1 0-12 16,5 0 5-16,-8 3 2 0,-9 1-3 15,3 2-8 1,-7-2 6-16,8-1 2 0,1-3-4 16,-1 3-2-1,1 0-4-15,-4-3 14 0,10 7-7 16,1-7-1-16,7 0-1 16,-3 3 1-16,3-3-2 15,1 0 4-15,-4 3-2 16,1-3 0-16,-2 4 1 15,-1 0-2-15,1-2 2 16,-4 2-6-16,0-1 3 16,-1 3 0-16,-2 2-8 15,4-2 6-15,-2 4 14 0,-5-4-14 16,5 4 7 0,-3-3 0-16,-3 3-1 0,-1 0 2 15,3-3-2-15,-2 2 5 16,1-1-5-16,2-2 2 15,-2-3 0-15,2 3-6 16,-2-2 9-16,2-1-12 16,4 1 7-16,-2 2 1 15,5-2-3-15,-3 2 0 16,-2 5 2-16,1-9 0 16,-2 9-6-16,-4-9 4 15,7 5 0-15,-1 0 4 16,0 0-8-16,1-1 4 15,-4-3 0-15,-1 5 2 0,-3-2-2 16,-2 1 0 0,-3-1 7-16,4 1-7 0,2-1 4 15,1-2-4-15,-1-1 2 16,0-3-4-16,1 6 6 16,-1-2-6-16,0 2 4 15,1 1 3-15,-1-3-5 16,1 2 5-16,-4 1-7 15,0-1 4-15,0 4-4 16,0-3 8-16,4-1-8 16,-4-2 2-16,-1 3 2 15,7-1-2-15,-7 1 3 16,3 3-1-16,3-4 0 16,-2 1-2-16,4-4 3 15,-1 1-3-15,1-1 3 16,0 0-5-16,5 4 2 0,-7-1 0 15,3 1-1-15,-2 0 4 16,0 0-5-16,-2-5 6 16,2 5-6-16,-1 0 4 15,-3-4-4-15,1 4 7 16,5-4-5-16,4 4 0 16,-4-3 2-16,3 2-4 15,-1-3 4-15,-1 3-6 16,1 1 6-16,1 0-4 0,2 0 4 15,1 2-4-15,3-1 2 16,0 1 0-16,-1-5 0 16,2-2 2-1,-1 2-7-15,-2 3 7 0,-1 3-6 16,-3-4 6 0,4 4-5-16,-3 0 4 0,6-4-2 15,-5 5 1-15,3-1 0 16,-5-4-3-16,2 7 4 15,5 0-4-15,-5-6 6 16,7 0-6-16,4-4 5 16,0 1-4-16,3-1 2 15,-5-3 0-15,5 3-2 16,0-3 1-16,0 0-5 16,0 0 6-16,0 0-9 15,0 0 8-15,0 0-8 0,0 0 1 16,0 3 1-16,0 1 1 15,0-1-1-15,5 0-3 16,1-3 8-16,1 7-2 16,3-3 10-16,0-2-8 15,-4 5 4-15,5 0 0 16,-4-7 0-16,-4 7-2 16,3-7 0-16,2 3 2 15,-2 0-4-15,5 0 2 16,-2 1-4-16,3-1 4 15,0-3-2-15,-2 0 2 0,5 7 2 16,-2-4 0 0,-1 1 2-16,1-2-8 0,5 2 6 15,-5-1 0-15,0 4 2 16,1-4-6-16,-1-3 5 16,1 0-3-16,3 4 4 15,-2 2-2-15,0 1-2 16,1-4 0-16,6-3-2 15,-6 3 0-15,2-3-1 16,0 4 4-16,-1 3 1 16,1-5 4-16,-6 2-6 15,2-1 2-15,0 3 0 16,-4-2-4-16,1 3 6 16,-2-4-6-16,1 0 4 15,-4 1-4-15,7-1 6 16,-7 4-4-16,0-4 0 0,0 7 3 15,4-7-3-15,-1 1 2 16,-1-2-2-16,2 6 4 16,1-2-6-16,-2 1 6 15,2-1-8-15,-1 1 8 16,-1 3-6-16,2-3 4 16,-1-4-2-16,0 4-2 15,3-1 4-15,1-3-2 16,-4 4 3-16,1-4-6 0,-4 4 6 15,6-3-5 1,-3 5 4-16,-1-2 0 0,6-4-2 16,-6 7 0-1,5-7-2-15,-5 8 4 0,5-8-4 16,-4 0 6-16,1 1-8 16,-2-1 8-16,1-3-6 15,1 0 4-15,-5 0-2 16,2 3-4-16,1 4 8 15,1-1-6-15,4 5 4 16,-3-5-4-16,-2-3 4 16,1 3-4-16,1-2 4 15,-1 3-2-15,-1 3 0 16,5 0 2-16,1-3-4 16,-7 2 4-16,5-3-4 0,4 5 4 15,-3-8-4-15,2 4 4 16,2-1-4-16,-4 1 4 15,3-1-1-15,-4 5-2 16,4-9 2-16,-4 9-4 16,1-5 5-16,-2 1-4 15,0 3 5-15,-6-4-4 16,3 1 1-16,-1-1 0 16,-2-2-2-16,3 3 2 15,-5-1-2-15,3-6 4 16,0 7-4-16,-1 0 4 15,5 2-4-15,-4 2 4 0,-1-5-2 16,0 1-2 0,2-4 4-16,-2 0-4 0,2 1 4 15,-2-1-4-15,1 0 6 16,-1 0-8-16,5 5 8 16,-4-6-6-16,2 2 4 15,-3-1-2-15,5 1 0 16,-3 2 1-1,2 1-2-15,-4-1 2 0,3 1-2 16,-1-1 2-16,-2 2-2 16,3-6 2-16,-5 9-2 15,4-9 2-15,-2 2-1 16,0 0-1-16,-1-4 2 16,1 6-4-16,3 1 3 15,-5-4-2-15,-1 3 4 16,8-2-6-16,-5 2 8 0,1 1-4 15,4-3 0-15,-5 2 0 16,0-6-2-16,2 4 6 16,-1 2-6-16,-4-3 5 15,3 1-6-15,0-1 5 16,2 3-2-16,-2-2 0 16,3 0 0-16,-3-2-2 15,-3-2 5-15,3 7-4 16,-6-7 2-16,6 4-2 15,2-2 6-15,-8-2-10 16,3 4 6-16,-3-4 3 0,0 0-4 16,0 0 2-1,0 0-2-15,0 0 3 0,0 0-3 16,0 0 4 0,0 0-4-16,0 0 2 0,0 0-2 15,0 0-4-15,0 0-1 16,0 0-11-16,0 0-14 15,0 0-66-15,0 0-58 16</inkml:trace>
  <inkml:trace contextRef="#ctx0" brushRef="#br0" timeOffset="75960.55">20569 13591 27 0,'0'0'39'16,"0"0"-15"-16,0 0-9 0,0 0 5 15,0 0-5 1,0 0 3-16,0 0-3 0,0 0 0 16,0 0 4-1,0 0-1-15,0 0 1 0,0 0 1 16,0 0 3-16,0 0-12 16,0 0 8-16,0 0-3 15,0 0 2-15,0 0-8 16,0 0-5-16,0 0 1 15,0 0-6-15,0 0 4 16,0 0-6-16,0 0 4 16,0 0-6-16,0 0 4 0,0 0 0 15,0 0-4 1,0 0 6-16,0 0-2 16,0 0 4-16,0 0-8 0,0 0 8 15,0 0-6-15,6 0 4 16,11 0-6-1,-6 0 6-15,5 0 2 16,-2 0-4-16,4 0 11 0,-3 0-17 16,2 0 6-16,1-4-2 15,-2 4 8-15,4-2-12 16,-6-2 12-16,-1 4-6 16,4-4 0-16,-4 1 2 15,1 3-2-15,0-3 2 16,-5 0-4-16,1-1 9 15,4 4-16-15,-8-3 11 0,5 3-4 16,-4 0 2-16,4-3 4 16,-2 3-4-16,4-3 0 15,3 3-2-15,-9-4 6 16,4 0-6-16,-4 2 7 16,-1 2-12-16,6-4 5 15,0 1 2-15,2 3-4 16,-2-4 8-16,2 2-10 15,-1-2 12-15,9 0-10 16,-6-2 12-16,7 3-12 16,-1-1 8-16,-3 1-8 15,-3-3 0-15,4 2 8 16,-2 0-8-16,-3 4-1 16,3 0 5-16,-1 0 3 15,3 0-6-15,-2-2 8 0,-6-2-7 16,1 4 4-16,-4 0-4 15,-2 0-1-15,-1 0 1 16,-3 0 0-16,0 0 6 16,0 0-6-16,1 0 7 15,-4 0-10-15,3 0 10 16,-3 0-8-16,0 0 6 16,3 0-3-16,0 0 2 15,6 0 2-15,-6 0-8 16,0 0 8-16,3 0-4 15,0 0 4-15,0 0-6 16,-1 0 4-16,1 0-2 0,-3 0 0 16,-3 0 2-16,0 0-2 15,0 0 9-15,0 0-7 16,0 0 10-16,0 0-8 16,0 0 8-16,0 0-8 15,0 0 0-15,0 0-2 16,0 0 0-16,0 0-1 15,0 0-2-15,0 0 21 16,0 0-16-16,0 0 9 16,0-9-13-16,0-15-2 15,0-9-4-15,-6-3 8 16,3-11 0-16,-2 1-13 16,2-1 9-16,3 4-1 0,-3 7 3 15,3 9-6-15,0 1 8 16,0 13-2-16,0-1 2 15,-6-5-2-15,6 5 2 16,-4 1 1-16,4 6-3 16,0 4 2-1,-5 0-4-15,2 3 4 0,3-3-7 16,-6-1 8-16,6 4-3 16,-3-3 0-16,3-1-3 15,-3-2-3-15,3-1 10 16,0 1-6-16,-3 2 6 15,0 4-4-15,-1-3 3 0,1 0-1 16,3 3-9-16,-6 0 3 16,3 0-4-16,-4 0 8 15,0 0-11-15,-4 0 7 16,1 0 3-16,1 0 4 16,-9 0-6-16,4 0 10 15,2 0-11-15,-6 0 2 16,1 0 10-16,-6 0-6 15,-1 0 3-15,2 3-5 16,-6-3 2-16,-6 0-9 16,-3 3 29-16,1 1-22 15,1-4 2-15,4 6-2 16,-4-6 2-16,5 0-4 16,2 0 6-16,4 0 5 15,8 0-9-15,-1 0 0 0,3 0-4 16,1 0 8-16,-1 0-4 15,7 0 2-15,-9 0-1 16,3 0-4-16,1 0 1 16,-3 0 2-16,-2 0 0 15,-7 0-4-15,7 0 6 16,-3 0-7-16,7 0 1 16,-1 0 2-16,-5 7-1 15,-3-7 3-15,0 6-14 16,7-2 18-16,3-4-6 15,4 0 2-15,2 3-2 16,6-3 4-16,-3 0-2 16,0 4-2-16,3-4 0 15,0 0-5-15,-3 0 5 0,3 0-6 16,0 0 0-16,0 3-6 16,0-3 14-16,0 0-6 15,0 0 2-15,0 0-1 16,0 6 3-16,0 4 6 15,-6 0-4-15,1-3 7 16,1-4-9-16,4-3 6 16,0 4-6-16,-3-1 6 15,0 4-4-15,3-4 2 16,-3 0 0-16,3 4-4 16,0 10 4-16,0-2-4 0,0 9 6 15,0-1-6-15,0 0 6 16,0-2-6-16,3 5 4 15,3-3 0 1,3 7-2-16,-3 3 4 0,-3-7 0 16,0 4 0-16,-3-3-2 15,3-8 4-15,0 5-8 16,-3-5 6-16,0-2-6 16,0 0 4-16,3-1 0 15,5 1-6-15,4-4 6 16,-6 0-4-16,3 0 8 15,-3 1-8-15,-6-4 4 0,3 0-4 16,-3-4 4-16,4 1-2 16,-1-4-2-16,0 4 4 15,-3-7-4-15,0 0 4 16,0 0-4-16,0 0 6 16,0 0-4-16,0 0 5 15,0 0-3-15,0 0 4 16,0 0-2-16,0 0 1 15,0 0-1-15,0 0-4 16,0 0 2-16,0 0-8 16,0 0-16-16,0 0-83 15,0 0-221-15</inkml:trace>
  <inkml:trace contextRef="#ctx0" brushRef="#br0" timeOffset="90777.11">20172 13647 35 0,'0'0'53'16,"0"0"-13"-16,0 0-8 15,0 0-14-15,0 0-13 16,0 0 0-16,0 0-10 16,0 0 7-16,0 0-9 15,0 0 7-15,0 0-3 16,0 0 3-16,0 0 3 15,0 0-1-15,0 0 3 16,0 0-5-16,0 0 3 16,0 0-3-16,0 0 2 0,0 0-4 15,0 0 4-15,0 0-2 16,0 0 3-16,0 0 2 16,0 0-5-16,0 0 4 15,0 0-4-15,0 0 8 16,0 0-11-16,0 0 6 15,0 0-6-15,0 0 1 16,0 0-3-16,0 0 0 16,0 0 5-16,0 0-5 15,0 0 5-15,0 0 0 0,0 0 5 16,0 0-2 0,0 0 4-16,0 0-2 0,0 0-3 15,0 0 3 1,0 0-5-16,0 0 5 0,0 0-5 15,0 0 5-15,0 0-5 16,0 0 5-16,0 0-3 16,0 0 3-16,0 0-3 15,0 0 1-15,0 0 4 16,0 0-9-16,0 0 4 16,0 0-4-16,0 0 6 15,0 0 1-15,0 0 2 16,0 0 3-16,0 0-10 0,0 0 2 15,0 0 3 1,0 0-3-16,0 0-2 0,0 0 5 16,0 0-10-16,0 0 10 15,0 0-7 1,0 0 2-16,0 0 0 0,0 0 2 16,0 0 7-16,0 0-2 15,0 0 9-15,0 0-4 16,0 0 8-16,0 0-9 15,0 0 4-15,0 0-5 16,0 0-1-16,0 0 3 16,0 0-8-16,0 0 4 15,0 0-8-15,0 0 4 16,0 0-6-16,0 0 7 16,0 0-10-16,0 0 5 0,0 0 0 15,0 0-2-15,0 0 2 16,0 0-4-16,0 0 4 15,0 0-4-15,0 0 10 16,7 0-6-16,-1 4 6 16,0 2-10-16,2 1 12 15,-5 3-4-15,5-1-4 16,-2-1 2-16,4 1-2 16,-4-2 4-16,2 3-4 15,-2 0 5-15,1-1-10 16,1 2 8-16,-5-1-1 15,0-4 0-15,3 5 4 16,-3-5-10-16,5 1 8 16,-5-1-8-16,3 1 8 0,-3 3-8 15,6-4 6-15,-8 1-6 16,2-3 2-16,2-2 6 16,-2 2-6-16,0 3 6 15,0-1-6-15,-3 1 6 16,4-1-6-16,2-2 4 15,1 5-4-15,-1-1 2 16,-2 1 0-16,-1 1 0 16,2 0 2-16,-2-3-6 15,-3-1 6-15,6-3-6 16,-6 5 8-16,3-6-10 16,-3 5 12-16,4-3-8 0,-4-2 2 15,3 5 0-15,0-3 0 16,0 2 2-16,5 1-2 15,-5-1 2-15,-3 2-4 16,6 1 6-16,2 4-6 16,2-3 4-16,4 3-2 15,-5 1-2-15,-2-5 4 16,1 5-4-16,-2-1 6 16,3 0-6-16,5 4 4 15,1 0-4-15,-9-4 2 16,3-3 0-16,-2-3 0 0,-1-1 0 15,7 1-2 1,-12-4 6-16,-1 4-8 0,3-4 8 16,0 0-8-16,-3 0 8 15,0 1-8 1,0-1 6-16,0 0-2 0,5 4-2 16,-5-3 4-16,0 2-4 15,0 1 6-15,0-4-8 16,3 4 8-16,0-1-6 15,0-3 4-15,1 4-2 16,-1 0 0-16,3 0 0 16,2-1 0-16,-5 1 0 15,3-1 0-15,1 1 2 16,-3-1-6-16,3 5 6 0,-1-5-4 16,-3 1 0-16,0 3 4 15,2-7-2-15,-2 4-2 16,-3-4 0-16,0 1-2 15,3 2-3-15,-3-3 10 16,3-3-6-16,-3 4 6 16,0-4-1-16,0 0 0 15,0 0 0-15,0 0 0 16,0 0 2-16,0 0-4 16,0 0 0-16,0 0-10 15,0 0-11-15,0 0-39 16,0 0-34-16,0 0-53 15</inkml:trace>
  <inkml:trace contextRef="#ctx0" brushRef="#br0" timeOffset="98164.89">20737 14588 19 0,'0'0'18'0,"-1"0"2"16,1 0-7-16,0 0 7 16,0 0-5-16,0 0-10 15,0 0 3-15,0 0-11 16,0 0 6-16,0 0-6 15,-3 0 3-15,3 0-7 16,0 0 4-16,0 0 1 16,0 0-1-16,0 0 8 15,0 0-5-15,0 0 5 0,0 0 0 16,0 0 3-16,0 0-3 16,0 0 5-1,0 0 0-15,0 0-3 0,0 0 3 16,0 0-5-16,0 0 8 15,0 0-1-15,0 0 5 16,0 0-2-16,0 0 7 16,0 0 4-16,0 0 7 15,0 0-2-15,0 0 0 16,0 0-10-16,0 0-6 16,0 0 5-16,0 0-3 0,0 0 8 15,0 0-7 1,0 0-3-16,0 0-5 15,0 0 1-15,0 0-3 16,0 0-2-16,0 0 0 16,0 0 2-16,0 0 3 0,0 0-11 15,0 0 8-15,0 3-8 16,0-3 2-16,0 4-1 16,0-4 10-16,0 3-4 15,0-3-3-15,0 0 2 16,0 0-5-16,0 3 4 15,0-3-5-15,0 11 4 16,-7-2-5-16,-5 8 0 16,-1-1 2-16,1-3-1 15,-3 0 2-15,1-2-4 16,-6 5 3-16,-1 1-2 0,1 3 3 16,4 3-3-16,2-3 1 15,1-4 0-15,-2-3-1 16,-1-2 2-16,3-1-3 15,4 0 4-15,-6 3-4 16,1 0 0-16,5-3 0 16,-3 0 3-16,7-3-2 15,1-4 0-15,1 3-1 16,0-2 0-16,3 3 4 16,-6-5-4-16,6 6 3 15,-8-2-3-15,2 4 3 16,-4 0-3-16,2 0 3 15,2-3-1-15,3 3-1 16,-5-7 2-16,2 3-2 0,6-2 2 16,-3-1-4-16,-1 0 5 15,4-3-5-15,0 0 3 16,0 0-2-16,0 0 0 16,0 0 4-16,0 0-5 15,0 0 4-15,0 3-3 16,-3-3 3-16,3 4-3 15,-6 2 3-15,6-2-1 16,-3-4 0-16,3 0 0 16,0 0-1-16,0 0 1 15,0 0-4-15,0 0 3 16,0 0-8-16,0 0 8 16,0 0-7-16,0 0 1 15,0 0-3-15,0 0-5 0,0 0-8 16,-5 0-24-16,5 0-64 15,0 0-107-15</inkml:trace>
  <inkml:trace contextRef="#ctx0" brushRef="#br1" timeOffset="119817.72">22861 15913 19 0,'0'-3'36'0,"0"3"8"15,0 0-20-15,0-4 6 16,0 4-8-16,0-2-7 16,0 2 7-16,0 0-2 15,0 0 6-15,0 0-7 16,0 0 9-16,0 0-3 15,0 0 2-15,0 0 3 16,0 0 1-16,0 0 0 16,0 0-14-16,0 0 4 15,0 0-10-15,0 0 2 16,0 0 4-16,0 0-7 16,0 0-4-16,0 0 7 15,0 0-1-15,0 0-6 0,0 0 1 16,0 0-6-16,0 0 1 15,0 0-2-15,0 0 3 16,0 0-4-16,0 0 1 16,0 0 0-16,0 0 0 15,0 0 2-15,0 0-3 16,0 2 3-16,0-2-4 16,0 4 3-16,0-4-3 15,0 0 2-15,0 3-2 16,0 1 0-16,0-1 1 0,0 4-1 15,0-1 14-15,0 4-16 16,0 4 8-16,0 2-4 16,-5 4 3-16,1-3-4 15,1-4 2-15,0 0-1 16,-3 0-1-16,3-3 1 16,0 0 0-16,3-3 0 15,0-4-2-15,-3 0 4 16,3 4-6-16,-5-3 6 15,2-2-4-15,0 5 4 16,3-3-2-16,-3-1-2 16,3 0 4-16,0 4-4 15,-3-4 6-15,3 0-8 0,-3 1 4 16,0 2-1-16,0 1 0 16,-2 6 1-16,5-6-1 15,-4 3 1 1,1 0-4-16,-3-4 5 0,3 1-6 15,-2-1 6-15,5-2-6 16,0 3 5-16,-3-1-2 16,0 4 2-16,0 0 0 15,-3-3-2-15,2 2 2 16,1-5-2-16,-2 3 4 16,5-5-5-16,-3 6 4 15,0-2-2-15,0 1 2 16,0-4-2-16,-2 7 0 15,2 0-2-15,0-1 0 0,0 2 3 16,-1-1-4-16,-2-4 5 16,3-2-6-16,3 5 6 15,0 2-4-15,0-9 3 16,0 9-1-16,-3-8-4 16,3 7 5-16,0 0-4 15,0-4 5-15,0 1-4 16,0-1 5-16,0 2-4 15,0-2 4-15,0-3-2 16,0 4-2-16,0-1 4 16,0 2-4-16,0-2 5 15,0 1-6-15,0-1 5 16,0 1-4-16,0-4 5 16,0 7-4-16,0-4 1 15,0 2 0-15,0 5-2 0,0-7 2 16,0 4-1-1,0 0 2-15,0-7-4 0,0 4 5 16,0-7-4-16,0 4 4 16,0-1-2-16,0 3-2 15,0 1 4-15,0 0-5 16,3 2 6-16,-3-2-6 16,3-1 6-16,-3 2-6 15,3-8 4-15,-3 6-2 16,0 1 2-16,0-1-1 0,3 1-1 15,1-1 4-15,-1 5-6 16,0-5 4-16,-3 4-4 16,3-3 6-16,-3 2-4 15,0-1 2-15,5 1-1 16,-5 5 0-16,0 2-1 16,3 4-5-16,-3 0 12 15,0-1-9-15,0-2 6 16,0 0-5-16,0-4 4 15,0 1-2-15,0 1-9 16,0-4 13-16,0-1-4 16,0 3 2-16,0 0-5 15,0 4 6-15,0-1-9 0,0-3 12 16,0 0-8-16,0 4 2 16,0 0 0-16,0 0 0 15,0-1 2-15,0-6-4 16,0-4 4-16,0 2-4 15,0-2 4-15,0-3-4 16,0 1 4-16,0 2-4 16,0-3 2-16,0 4 0 15,0 0-1-15,0 2 4 16,0 5-6-16,0-1 3 16,0 0-3-16,0-2 5 15,0-2-2-15,0 1 0 16,0 0 0-16,0 3-2 15,0-6 4-15,0-1-6 16,0-2 6-16,0-1-6 0,0-3 8 16,0 0-6-16,0 0 4 15,0 0-2-15,0 0-2 16,0 0 2-16,0 0-3 16,0 0-1-16,0 0-7 15,0 0 1-15,0 0-9 16,0 0 4-16,0 0-9 15,0 0-8-15,0 0-19 16,0 0-3-16,0 0-25 16,0 0-40-16</inkml:trace>
  <inkml:trace contextRef="#ctx0" brushRef="#br1" timeOffset="121327.31">22735 17517 2 0,'0'0'60'0,"0"0"-14"15,0 0-14-15,0 0-7 0,0 0-2 16,0-3-18-16,0-4 12 16,0 4-15-16,0-4 3 15,0 3-7-15,0-2 2 16,0 3 0-16,0-1-3 16,0 1 3-16,0 3-2 15,0 0 2-15,0-3-5 16,0 3 2-16,0 0 1 15,0-4 4-15,0 4-9 16,0 0 2-16,-3 0 5 16,3 0-5-16,-3 0 8 15,3 0-8-15,0 0 0 16,-3 0-3-16,-1 0 18 0,1 0 0 16,0 0-10-1,-8 0 5-15,2 7-7 0,-2-4 11 16,5 4-4-16,-1-1 0 15,4 1-10-15,0 0 10 16,3-4-5-16,-5 4 5 16,5-7-5-16,0 3-2 15,0-3 4-15,0 3-4 16,0 4 7-16,0-4-5 16,0 4 0-16,0-3 0 15,0-2 5-15,0 2-8 16,5-4 3-16,4 0-5 0,1 0 3 15,4 0-6-15,0 0 6 16,-5 0 9-16,4 0-9 16,1 0 7-16,-3-6-3 15,2-5 1-15,-7 5-3 16,5-1-3-16,-5 1 3 16,-2 2-5-16,4 1 5 15,-8 0-2-15,3-1 2 16,0 1-5-16,-3-3 10 15,0-5-3-15,0 1 1 16,0 1-1-16,0-1 1 16,0 3 11-16,0 3-11 0,0 2 13 15,0 2-13-15,0 0 2 16,0 0-2-16,0 0 3 16,0 0-6-16,0 0-6 15,0 0 6-15,0 0-3 16,0 0 6-16,0 0-11 15,0 0 5-15,0 0-6 16,0 0 11-16,0 0-2 16,0 0 0-16,0 0 3 15,0 0 1-15,0 0 13 16,0 2-12-16,0 5 7 16,0 7-2-16,0 2-2 15,0 0 2-15,0 8-6 0,0 3 3 16,0 9-7-1,0 17 7-15,0 17-10 0,9 9 6 16,2 1-1-16,4-14 0 16,-11-7-2-16,4-16 2 15,-2-7 3-15,-3-9-7 16,1-10 4-16,-1-4-4 16,0-6 6-16,0-4-11 15,-3-3 12-15,0 0-7 16,0 0 2-16,0 0-12 15,0 0-6-15,0 0-10 16,0-10 38-16,8-9-6 16,1-8-46-16,9-3-31 15</inkml:trace>
  <inkml:trace contextRef="#ctx0" brushRef="#br1" timeOffset="122162.09">23106 17563 95 0,'0'0'30'0,"-3"0"-30"16,0 0 30-16,3 0 32 16,0 0-15-16,0 0-29 15,0 0-11-15,-3 0-5 16,-2 4 5-16,-1 9 0 16,-5 4 3-16,5-1 1 15,-1-6 2-15,1 3 1 16,-3 1-16-16,3-1 2 15,-6 0 6-15,6-3-6 16,-2 0 0-16,5-7 0 16,-3 4-2-16,3-4 6 0,3-3-8 15,0 3 6 1,0-3-8-16,0 0 1 16,0 0-2-16,0 0 1 0,0 0-8 15,0 0-11-15,0 0-4 16,0 0-26-16,0 0-50 15</inkml:trace>
  <inkml:trace contextRef="#ctx0" brushRef="#br1" timeOffset="122767.26">23018 17510 60 0,'0'0'75'16,"0"0"-22"-16,0 0-16 15,0 0 2-15,0 0 12 16,0 0-20-16,0 0-7 16,0 0-13-16,0 0 4 15,0 0-9-15,0 0 4 16,0 7 23-16,8 16-12 15,7 4-10-15,0-1-8 0,-2-6 3 16,-4-7-8-16,-1-3 7 16,-2 0-5-16,2-4 0 15,-5 1 4-15,-3-3-2 16,0-4-1-16,0 3-6 16,0-3-6-16,3 7-24 15,-3-1-93-15,3 4-162 16</inkml:trace>
  <inkml:trace contextRef="#ctx0" brushRef="#br1" timeOffset="126921.91">20959 11945 9 0,'0'0'74'0,"-3"0"-29"15,3 0-15-15,0 0-10 16,0 0 0-16,0 0-1 16,0 0-2-16,0 0 7 15,0 0-2-15,0 0 3 0,0 0 3 16,0 0-8-1,0 0-1-15,0 0-6 0,0 0 4 16,0 0-13-16,0 0 4 16,0 0-6-16,0 0 6 15,3 3-6 1,9 0 1-16,0 0 2 0,2 1-5 16,3-4 8-16,-1 6-16 15,4-3 19-15,0 7-14 16,1-3 16-16,-5-1-6 15,6 2-7-15,-13-5 0 16,4 3 0-16,2-2 2 16,-7 2-4-16,5 1 2 0,1-3 0 15,0 5 2-15,2 1-2 16,9 0 6 0,-1 3-1-16,-5-6-3 0,6 3 0 15,-6-1-4-15,4-1 5 16,4 5-4-16,0 0 8 15,0 0-13-15,4 0 12 16,-4-3-5-16,-4 3-2 16,-1 1 1-16,-7-7 0 15,2 2 1-15,-2-2-4 16,-3 0 6-16,5-4-6 16,-8 3 5-16,5-2-2 15,-1 0 1-15,-2-2 1 16,2 5-2-16,1-3 2 0,-3 2-4 15,-2-3 4-15,1 4-6 16,5-4 6-16,-3 4-4 16,0-1 4-1,8 2 0-15,-5-6-4 0,2 2 4 16,-1-1-4-16,1 3 4 16,0-2-6-16,-4-1 8 15,1 1-6-15,0-1 4 16,-4 0-4-16,4 4 4 15,-1-7-2-15,-1 3 0 16,2 0 2-16,1 1-4 16,-3-4 4-16,2 6-6 0,-2-2 8 15,-5-1-6-15,4 1 4 16,0-2-4-16,-5 2 4 16,4 3-2-16,4-4-2 15,-4 4 6-15,0-4-8 16,3 3 8-16,5-2-8 15,-3-1 8-15,2 4-4 16,4 0 0-16,2-1 0 16,1 4 1-16,-4-3 1 15,4 2-4-15,-1-2 4 16,-2 0-5-16,1 0 6 16,0-1-5-16,-3 1 4 15,1-4-2-15,1 4 0 16,-1 0 2-16,-1-1-4 15,2 1 4-15,-4-4-6 0,4 4 6 16,-1-4-5 0,1 0 4-16,2 0 1 0,1 1-2 15,-1-4 3-15,-1 6-1 16,-4-2 3-16,-1-1-7 16,0-3 4-16,-4 0-6 15,-4 4 8-15,-1-2-6 16,1-2 4-16,-1 4-2 15,-1-4 0-15,-4 0 0 16,0 3 0-16,0 1 1 16,5-4-2-16,-5 0 2 15,0 0-2-15,0 3 2 0,4-3-2 16,-2 3 2-16,1 1-1 16,3-4-1-16,2 3 2 15,-2-3-1-15,3 3 2 16,-3-3-4-16,4 3 4 15,3 1-4-15,2 0 4 16,1-4-4-16,2 2 2 16,-1 2 2-16,4-4-5 15,-1 3 6-15,-3-3-5 16,4 4 6-16,-8-2-6 16,-2-2 5-16,0 4-4 15,-4-4 2-15,-1 3 1 16,2-3-4-16,-5 4 4 0,2-4-4 15,2 3 5-15,-4 0-6 16,2-3 5-16,-5 0-4 16,-3 0 4-1,0 4-4-15,0-1 2 0,3-3 0 16,0 0-1-16,4 0 4 16,1 0-5-16,-2 6 5 15,3-2-4-15,-1-1 2 16,5 0-1-16,-1 1 2 15,2-1-2-15,6 1-2 16,-10-2 4-16,1-2-4 16,-4 4 6-16,-1-4-8 0,5 3 8 15,-2-3-8-15,5 4 6 16,-4-4-2-16,-7 3-2 16,5-3 4-16,-5 3-5 15,0 1 4-15,-3-1-4 16,0-3 5-16,0 3-4 15,0-3 7-15,0 3-2 16,0 1 1-16,0-1 2 16,0 0 0-16,0-3 0 15,0 0-6-15,0 0 4 16,0 0-4-16,0 0 8 16,0 0-6-16,0 0 7 15,0 4-8-15,0-1 0 0,0-3 6 16,0 4-4-1,0-4 1-15,0 2-7 0,0-2 6 16,0 0-3 0,0 4 4-16,0-4-3 0,0 0 3 15,0 0-2-15,0 0-2 16,0 0 4-16,0 7-5 16,0-1 2-16,0 1-2 15,0-1 4-15,0-2-4 16,-6 2 3-16,-5 7-2 15,1 1 2-15,0-4 0 16,-3 3-2-16,-1 1 3 16,1-1-6-16,2 0 7 15,-3-7-5-15,8 4 3 0,-1-3-2 16,4-3 0-16,-3-2 0 16,0 9-1-16,-5-5 2 15,1 7-2-15,-1-3 3 16,2 1-3-16,-2-5 2 15,1 1-3-15,1 6 4 16,-5 0-3-16,4 1 2 16,-1-1 0-16,2 0-3 15,1-7 4-15,2 1-4 16,-1 0 4-16,1 0-4 16,3 2 4-16,-5-5-3 15,4 2 2-15,-3-2-2 16,1-1 1-16,0 3 2 0,-4 5-4 15,1-5 4 1,-3-2-3-16,6-4 2 16,-8 3-2-16,2 7 1 15,-3 0 0-15,1-1-1 0,5 8 2 16,3-7-3-16,-1 0 4 16,-1 0-5-16,2-4 4 15,-2 5-3-15,2-1 2 16,0-4-2-16,2 1 2 15,-2-1 0-15,3 1 0 16,-5 3 2-16,1 3-4 16,-6 0 4-16,3-3-4 0,-1 1 5 15,7-9-4-15,-2 9 2 16,-6-5-1-16,4 1 0 16,2 6 0-16,3-10-1 15,0 4 3-15,0-1-6 16,0-6 7-16,0 7-6 15,-2-3 6-15,-5 2-4 16,4 4 1-16,-2 0 0 16,-1 0 0-16,6 0 1 15,-1-3-2-15,1-1 2 16,-2 1-4-16,-1 3 6 16,0-7-4-16,-2 7 1 15,2-4 0-15,-1 1 1 0,1-1-1 16,3 5 0-1,-5-8 1-15,5 4-2 0,-4 2 3 16,0-1-4-16,1-2 3 16,-4 1-1-16,2 3 1 15,-5-1-2 1,1 8 0-16,-7-4 3 0,9 1-3 16,-5-1 2-16,1-4-3 15,1 5 4-15,-1-4-2 16,3 0 1-16,5 0 0 15,0-4-2-15,-1-3 2 16,-1 1-3-16,5 0 4 16,0-1-5-16,0 3 4 15,0-2-2-15,-1 2 1 0,-3 1-1 16,0-1 1-16,1 1-1 16,-2-1 1-16,5 2 1 15,0-2-4-15,0-3 6 16,2-3-6-16,-5 7 5 15,3-4-5-15,3-3 4 16,-3 3-2-16,3 1 1 16,0-4 0-16,-3 6-2 15,-5-2 3-15,5 3-2 16,-3 3 2-16,0-1-4 16,0 1 5-16,-3 1-2 15,3-5 0-15,3 1 0 16,-2-1-3-16,2 1 4 15,0-1-3-15,0 1 6 0,0-4-7 16,0 4 3-16,0-1-1 16,3-2 2-1,-4-4-1-15,4 0-1 0,0 0 1 16,0 0-4-16,0 0 1 16,0 0-6-16,0 0 5 15,0 0-7-15,0 0-6 16,0 0-13-16,0 0-12 15,0 0-58-15,0-10-62 16</inkml:trace>
  <inkml:trace contextRef="#ctx0" brushRef="#br1" timeOffset="128938.95">22617 13140 50 0,'-1'-3'-21'0,"1"-7"16"16,0 10 51-16,0-4 24 15,0 4-10-15,0 0-19 16,0 0-2-16,0 0-2 16,0 0 3-16,0 0-8 15,0 0-7-15,0 0-10 16,0 0 1-16,0 0-6 16,0 0 6-16,0 0-3 0,0 0 3 15,-6 0-5 1,-3 0-9-16,0-2-2 15,-5-5-4-15,-2 1 6 16,2 6-2-16,0-4 2 0,1 1-4 16,2-7 4-16,2 0-1 15,-5 3 1-15,7 1 1 16,1 2-5-16,-2 4 4 16,5-3-5-16,0 3 3 15,2 0-3-15,-5 0 4 16,3 0-2-16,-3 0-3 15,-2 0 3-15,5 0-4 0,-8 0 2 16,10 0-4-16,-5 0 9 16,-3 0-6-16,3 0 6 15,-2 0-4 1,-1 0 4-16,0 0 0 0,-3 0-6 16,-2 0 6-1,-1 0-9-15,0 3 12 0,2 4-9 16,3-7 6-16,3 3-7 15,-2 1 10-15,1-4-7 16,2 0 2-16,2 0 2 16,1 0-2-16,0 3 4 15,0-3-8-15,0 0 8 16,3 0-6-16,-5 0 2 16,2 0-2-16,3 3 0 15,-3-3 2-15,-5 3 2 16,4-3-2-16,-2 7-2 0,-6-4 6 15,1 1-6-15,2-1 8 16,-3 1-10-16,-3 2 8 16,1 1-4-16,1-1 1 15,-1-2 1-15,4 2-4 16,0 1 4-16,-3-1-7 16,5-2 8-1,2-1-6-15,-1 1 5 0,4 2-6 16,0 1 2-16,-5 3 2 15,8-4-3-15,-3 4 1 16,3-3-3-16,0 0 5 16,-3-1-4-16,3 1 6 15,0-1-6-15,0 4 4 0,0 0 0 16,0 0-2-16,0 3 2 16,0-7-1-16,0 5 2 15,0-5-4-15,0 1 5 16,0 0-6-16,0-4 6 15,0 3-4-15,0 1 4 16,0-1-2-16,0 5 0 16,0-5 2-16,0-2-6 15,0 2 9-15,0 1-6 16,0-1 2-16,3 5-4 16,0-5 5-16,-3 1-2 15,5-1 0-15,-5-2 0 16,3 2-4-16,3 1 4 15,-2-3-2-15,2 2 2 0,2 1-2 16,-2 3 2-16,4-1-3 16,0-2 3-16,0-1-2 15,4-2 0-15,-1 0 0 16,-4-2 0-16,2 2 4 16,4-1-4-16,-6 1 6 15,-3-4-4-15,2 2 0 16,-2-2-2-16,6 4-2 15,-5-4 2-15,4 0-3 16,0 0 14-16,5 0-9 16,1 0 6-16,3 0-6 0,1 0 5 15,1 0-5-15,4 0 2 16,-3 0-2 0,2-6 0-16,0-5 4 0,2 1-6 15,-4 4 6-15,-7-1-8 16,2-2 8-1,-6 5-6-15,2-2 4 0,-6 2-2 16,-1-5 0-16,-1 5 1 16,-3-6-1-16,0 7 4 15,0-1-2-15,-3-2 1 16,5 3-3-16,-2-7 6 16,0 6-6-16,0-3 3 15,-3-3 1-15,6 4-2 0,-6-10-1 16,3 2-4-16,3-2 5 15,-5 2-6-15,4 5 6 16,-2-1-8-16,0 3 8 16,0 3-2-16,-3-5 0 15,5 2 2-15,-2 0-4 16,-3-2 6-16,3 1-8 16,-3 2 6-16,0-1-6 15,3-2 6-15,0 2-4 16,-3 0 4-16,0 4-2 15,0-3 0-15,0-2 2 16,0 2-4-16,0-3 6 16,0 2-6-16,0-3 4 15,0 0-4-15,0-1 6 0,0 9-4 16,0-5 0-16,0 7 3 16,-3 0-6-16,-3 0-3 15,-2 0-4-15,5 0 6 16,0 0-14-16,3 0-7 15,-3 0-20-15,-2 0-21 16,4 0-48-16,1 0-76 16</inkml:trace>
  <inkml:trace contextRef="#ctx0" brushRef="#br1" timeOffset="130392.18">22389 14018 12 0,'0'0'48'0,"0"0"0"16,0 0-3-16,0 0 0 15,0 0-2-15,0 0 0 16,0 0-12-16,0 0-13 16,0 0-5-16,0 0-6 15,0 0 6-15,0 0-5 16,0 0 7-16,0-3-8 16,0 3 3-16,0 0 0 15,0 0 3-15,0 0-2 16,0 0-9-16,0 0 1 15,0 0-5-15,0 0 2 16,0 0-7-16,8 0 9 0,-2 0-4 16,9 0 4-16,-6 0-2 15,3 0 0-15,8 0-2 16,-10 0 6-16,8 0 1 16,2 0-8-16,-3 0 10 15,2 0-11-15,3 7 2 16,0 2-1-16,4 5 10 15,-3-1-5-15,-4 0 6 16,1 0-8-16,-3 4 0 0,-4-7 5 16,-2 0-8-16,-1 0 8 15,-4-4-12 1,2 1 7-16,-5 0 2 0,0 0-6 16,-3-5 8-1,0 2-4-15,0-1 5 0,0-3-1 16,0 0 1-16,0 0-7 15,0 0 4-15,0 0 0 16,0 0-2-16,3 0 2 16,-3 0-2-16,0 4 2 15,0-4-4-15,0 0 4 16,0 0-4-16,0 0 2 16,3 3 0-16,-3 4 2 15,0-4-2-15,5 3 0 0,-2-2 1 16,-3 2-4-16,4 1 6 15,-1-3-4-15,0-1 2 16,-3 0-2-16,3 0 2 16,0 4-1-1,0 0 0-15,5-1 4 0,-5 1-8 16,0 0 8-16,0-1-8 16,1 4 8-16,1-3-8 15,-2-1 8-15,0 1-8 16,0-3 8-16,0 5-4 15,0-2 0-15,0 3 2 16,0-4-8-16,2-2 10 16,-5-4-8-16,0 0 10 15,0 0-12-15,0 0 12 0,0 0-6 16,0 0 1-16,0 0-4 16,0 0-19-16,0 0-40 15,3 0-58-15,9 0-37 16</inkml:trace>
  <inkml:trace contextRef="#ctx0" brushRef="#br1" timeOffset="131982.03">23379 13757 33 0,'0'0'50'0,"0"-4"20"16,0 1-13-16,0 0-14 15,0-4-21-15,0 3-15 16,0-2 14-16,-4-3-5 15,-2 1-5-15,-5-1 1 0,1-1 5 16,-3-3-4-16,6 6 4 16,-4 0-8-1,2 4-9-15,2 3-2 0,1-4 2 16,-2 1 4-16,1 3-13 16,-6 0-3-16,7-3 3 15,-1 3 7-15,1 0-2 16,0 0-1-16,0 0-1 15,-6 0-1-15,6 0 14 16,-5 0-14-16,-1 0 9 0,4 0-2 16,-2 0 0-1,4 0-2-15,-2 0-2 0,2 0 1 16,-1 0-3-16,0 0 1 16,7 0-4-16,-4 0 5 15,1 3-1-15,-3 4 10 16,-2-1-8-16,2 5 6 15,3-1-1-15,-1-4 0 16,4 1 0-16,0-1-4 16,0-3 7-16,0 5-10 15,-3 1 10-15,3 1-8 16,-3 3 8-16,3 0-5 16,0 1 4-16,0-1-1 15,0 0-6-15,0-3 8 16,0 1-7-16,0-2 6 15,0 1-4-15,0 0 5 0,0 0-3 16,0 0 5-16,6 3-5 16,-2 0 2-16,5-3 0 15,2 7-6-15,-1-4 11 16,4 0-7-16,0 1 4 16,-2-5-8-16,0 5 7 15,-3-5-3-15,0-2 4 16,5 3-2-16,1 3 5 15,0-3 1-15,5 1-18 16,-10-2 12-16,4-5-2 16,-1-1 4-16,4 0-10 0,0-3 8 15,1 4-10 1,-5-1 6-16,-2-3 4 16,-5 0-2-16,3 0 0 15,2 0 2-15,-1 0 2 0,4 0-8 16,-8 0 7-16,4 0-8 15,-4 0 3-15,3 0 3 16,-2 0-6-16,2 0 9 16,4-3-4-16,2-14 2 15,3-2-4-15,-4 2 4 16,3 0-6-16,-4 0 4 16,1 4-4-16,-5 3 0 15,-4 0 4-15,-2 7-4 0,-3-1 6 16,3-2-6-16,0-7 5 15,4 0-6-15,1-4 6 16,1-2-6-16,1 2 3 16,-1 0-2-16,4-2 2 15,-4-8 2-15,-3 3-6 16,-3 5 8-16,-3-4-8 16,0 6 8-16,0-3-4 15,0-3 5-15,0 0-7 16,-14-1 4-16,3 1 6 15,-4 6-6-15,2 7 5 16,4 1-7-16,-6 5 0 16,1-2 0-16,5 3 4 15,-5 3-4-15,1 0 2 0,-1 0 0 16,-3 0 5-16,4 0-5 16,-4 0 3-16,4 0 0 15,1 0-8-15,-7 3 6 16,6 3-5-16,-4 1 1 15,-4 7-1-15,9-8-2 16,-6 4-1-16,4 3 0 16,5-6-8-16,-1 2-10 15,3-1-26-15,3 5-31 16,-5 6-10-16,9-2-90 16</inkml:trace>
  <inkml:trace contextRef="#ctx0" brushRef="#br1" timeOffset="133850.31">22918 14290 4 0,'0'-3'43'0,"0"3"5"15,0 0-5-15,0 0-3 16,0 0-25-16,0 0-10 15,0 0-3-15,0 0-7 16,0 0 22-16,0 0-19 16,0 0 9-16,0 7-2 0,0-1 7 15,0 1-2 1,0-1 2-16,0 1 5 0,0-1-3 16,0 1 4-16,0-4-4 15,0 1 4-15,0-4-7 16,0 3 7-16,0 1-12 15,0-2-4-15,-4 5 3 16,1 0-5-16,3 0 6 16,-3-1-6-16,0-3 4 15,3 4-4-15,-5-4 15 16,5 8-9-16,-3-5-2 16,0 4 0-16,0-3-2 15,2-1 0-15,-6 1-4 0,4 3 6 16,-3 3-6-1,-1 0 6-15,-4 4-6 0,4 2 7 16,-2-5-5-16,3-1 0 16,-2 0 1-16,2-2-2 15,0 2 2 1,0-3-5-16,6-1 7 0,-3 1-6 16,-2 7 6-16,1-4-6 15,-2 0 6-15,3 1-3 16,0-7 0-16,3-1 1 15,-5-3-1-15,2 1 4 16,3 2-8-16,-3-2 8 0,-3 2-4 16,6 1 0-1,-3-1-2-15,-1 5 2 0,1-2 2 16,3 1-4-16,-5-3 2 16,2-1-3-16,3 1 6 15,-3 0-5-15,3 3 2 16,0 0 0-16,-3 0 0 15,3-4 0-15,-3 4 0 16,3-4 4-16,-5 2-6 16,5 1 6-16,-3-5-8 15,3 2 8-15,-3 1-6 16,3-1 4-16,-3 1-4 16,3-3 2-16,0 2 0 15,-4-2-2-15,4 2 4 16,-3 4-4-16,0-3 6 0,0 2-6 15,0-2 4-15,3-1-2 16,-5 2 2-16,2-2-2 16,3 4 0-16,-3-3 2 15,0 0-4-15,3-1 6 16,0-6-8-16,-4 3 8 16,0 3-6-16,1 5 5 15,0-5-1-15,3 1 0 16,0-4 0-16,-3-3-4 15,3 3 8-15,-4 5-10 16,4-6 8-16,-3 2-8 16,3-1 8-16,-3 1-6 15,3-2 2-15,-3-2 0 16,3 4 0-16,-5-4 2 16,5 0-2-16,0 0 4 0,0 0-4 15,0 0 5-15,0 0-5 16,0 0 4-16,0 0-6 15,0 0 2-15,0 0 0 16,0 0-2-16,0 0-3 16,0 0-5-16,0 0-1 15,-3 0-27-15,3 0-48 16,0 0-73-16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16T21:44:10.803"/>
    </inkml:context>
    <inkml:brush xml:id="br0">
      <inkml:brushProperty name="width" value="0.05292" units="cm"/>
      <inkml:brushProperty name="height" value="0.05292" units="cm"/>
      <inkml:brushProperty name="color" value="#40E0D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8762 9244 85 0,'-27'0'28'0,"24"0"-89"16,3 0 18-16,9 0 46 16</inkml:trace>
  <inkml:trace contextRef="#ctx0" brushRef="#br0" timeOffset="1101.7">10925 8886 0 0,'15'-66'47'16,"-2"7"1"-16,-3 6 20 15,-1 0-26-15,3 13-32 16,-7 3-5-16,8 10-10 16,-5 5-10-16,1 5-35 15,2 1-53-15</inkml:trace>
  <inkml:trace contextRef="#ctx0" brushRef="#br0" timeOffset="2473.63">18261 14012 366 0,'-44'-11'13'16,"41"5"-13"-16,3 6-60 15,0 0 76-15,0 0 8 16,0 0-2-16,0 0-16 15,0 0-4-15,0 0-2 16,0 0-8-16,0 0-7 16,0 0-23-16,0 0-49 15</inkml:trace>
  <inkml:trace contextRef="#ctx0" brushRef="#br1" timeOffset="11370.51">17218 13869 52 0,'0'0'31'0,"0"0"-14"16,0 0 1-16,0 0 9 15,0 0 3-15,0 0 0 16,0 0-10-16,0 0 8 16,0 0 3-16,0 0 9 15,0 0-7-15,0 0 1 16,0 0-11-16,0 0-7 16,0 0-3-16,0 0 1 0,0 0-1 15,0 0-6-15,0 0 3 16,0 0-4-16,0 0 4 15,0 0-5-15,0 0 0 16,0 0-4-16,0 0-2 16,3 3 2-16,0 1 2 15,0 6 2-15,2 6-5 16,-2 4 4-16,0 4-4 16,-3-8 3-16,4 4-4 15,-4-3 1-15,0 2 0 16,0 2 0-16,3-2 0 15,-3 4-2-15,0-10 4 16,3 4-4-16,-3-7 2 16,0 0-2-16,0-4 2 15,0-2-2-15,0-4 2 0,0 0 2 16,0 0-5-16,0 0 6 16,0 0-5-16,0 0 4 15,0 0-4-15,0 0 4 16,0 0-4-16,0 0 2 15,0 0 0-15,0 0-3 16,0 0 0-16,0 0-4 16,0 0-2-16,0 0-14 15,0 0-7-15,0 0-51 16,0 0-34-16,0 0-41 0</inkml:trace>
  <inkml:trace contextRef="#ctx0" brushRef="#br1" timeOffset="14064.13">17312 14012 19 0,'0'0'-10'0,"0"0"18"0,0 0 27 16,0 0 12-16,0 0-28 16,0 0-4-16,0 0 2 15,0 0-2-15,-3 0-5 16,3 3 8-16,0-3-6 15,0 0-2-15,0 3 2 16,0 4-5-16,-3-1-4 16,3 4-11-16,0 1 6 15,0-5-3-15,-5 1 10 0,2-1-7 16,3-2 2-16,0-4 2 16,-3 0-2-16,3 0 2 15,-3 0-2-15,3 0 3 16,0 0-3-16,0 0 2 15,0 0-9 1,0 0 0-16,0 0-1 0,0 0 13 16,-3 0 5-16,3 0-8 15,-3 0 6-15,3 0 4 16,0 0 3-16,0 0-14 16,0 0 4-16,0 0-11 15,0 0 6-15,0 0 0 16,0 0 0-16,0 0 1 15,0 0 4-15,0 0 2 16,0 0-7-16,0 0 5 0,0 0-7 16,0 0 4-16,0 0 0 15,0 0-2-15,0 0 5 16,0 0-3-16,0 0 4 16,0 0-2-16,0 0 3 15,3-4-5-15,3 4 7 16,0-3-7-16,-1 3-2 15,1-3 3-15,6 3-1 16,-6 0 5-16,3-4-1 16,0 4-1-16,2 0 2 15,1-3-1-15,-3 3-4 16,0-4 7-16,1 2-5 0,1-2-2 16,1 1 0-16,2-1 1 15,4 2 3 1,2-2 0-16,-4 0 1 0,4 1-5 15,1 0 4-15,-4 0-4 16,2 3 2-16,-2-4-6 16,0 4 2-16,1 0 6 15,-6 0-2-15,6 0 5 16,-1 0-6-16,-1 0 1 16,1 0 0-16,-2 0-2 15,-3 0-2-15,-3 0 0 16,2 0 0-16,-2 0 1 15,-2 0 3-15,4 0-4 16,-5 0 2-16,4 0-4 16,0 0 10-16,-6 0-8 15,10 0 2-15,-4 0-2 16,-1 0 2-16,5 0-4 0,-3 0 2 16,2 0 5-1,-4 0-5-15,-1 0 2 0,-2 0-4 16,6 0 4-16,-3 0-2 15,-3 0 0-15,5 0 0 16,-1 0 2-16,1 0-2 16,-2 4 2-16,4-4 3 15,-4 3-7-15,5-3 4 0,0 0-2 16,-4 0 2 0,7 0-2-16,-7 0 0 0,4 3 2 15,-5-3-2-15,2 0 2 16,-1 0-4-16,1 3 5 15,1 1-3-15,-1-4 4 16,-1 4-8-16,4-4 4 16,2 0 4-16,3 0-2 15,-4 0-1-15,1 2-1 16,1-2 4-16,-4 0-6 16,1 0 6-16,3 0-6 15,-4 0 4-15,4 0 0 16,0 0-2-16,1 0 1 15,-2 0-1-15,6 0 5 16,-4 0-6-16,4 0 7 0,-4 0-8 16,7 0 6-16,-3 0-4 15,3 0 3-15,-1 0 0 16,-5 0-1-16,-1 0 1 16,1 0-6-16,-3 0 4 15,1 0-1-15,4 0 2 16,-4 0-4-16,2 0 6 15,-2 0-4-15,0 0 0 16,1 0 1-16,-2 0-1 16,-2 0 2-16,3 0-4 15,-1 0 4-15,2 0-2 16,-3 0 2-16,-1 0-6 0,0 0 6 16,2 0 2-1,1 0-4-15,0-6 1 0,4 2-1 16,-2 1 3-1,3 0-2-15,-3 0 7 0,2 3-8 16,-1-7 3-16,-2 4-2 16,0-1-1-1,-1-3 3-15,0 5-1 0,4 2 1 16,-5-4-3-16,4 4 1 16,-3-3-1-16,-1 3 2 15,-1-4-4-15,0 4 4 16,-1-6-1-16,7 2 0 15,-1 1 2-15,0 0-3 0,1 0 3 16,-2-1-6-16,2 1 7 16,-4 0-5-1,0 3 4-15,-4 0-5 16,-4 0 1-16,2 0 1 0,1 0 1 16,0 0 2-1,-3 0-4-15,5 0 5 0,-1 0-4 16,4 0 2-16,0 0 0 15,7 0-1-15,-7 0 0 16,2 0-1-16,2 0 2 16,-1 0-4-16,7 0 5 15,2-4-4-15,-5 1 5 0,8 3-4 16,-9-4 1 0,7 2 0-16,-3 2-1 0,-3-4 2 15,-1 1-4-15,-7 3 5 16,-2 0-4-1,3 0 2-15,-4 0-1 0,-2 0 1 16,-1 0-2-16,0 0 1 16,0 0 1-16,1 0-1 15,2 0 1-15,-4 0-2 16,-1 0 4-16,6 0-6 16,-1 0 6-16,7 0-3 15,-2 0 2-15,0 0-2 16,8 0 0-16,-11 0 0 15,11-4 0-15,-8 4 1 16,1 0-2-16,-5-2 4 0,0 2-5 16,2 0 4-16,1 0-4 15,1 0 5-15,-1 0-3 16,1 0-1-16,-6 0 2 16,1 0-2-16,-4 0 2 15,8 0-2-15,-3 0 2 16,-1 0-2-16,-2 0 2 15,-5 0-2-15,1 0 1 16,4 0 0-16,-2 0-2 16,2 0 4-16,-2 0-5 15,9 0 4-15,-1 0-1 16,-2 0 3-16,0 0-3 16,-6 0 1-16,1 0-1 15,3 0 0-15,-12 0 1 0,10 0-2 16,-8 0 2-16,0 0-2 15,0 0 2 1,4 0-2-16,-4 0 2 0,3 0-2 16,-1 0 1-16,1 2 1 15,-3-2-2-15,4 0 3 16,-7 0-4-16,4 0 4 16,-4 4-4-16,0-4 2 15,0 0 0-15,3 0 0 16,-3 0 0-16,4 0 0 15,-4 0 2-15,0 0-2 0,0 0 3 16,0 3-6 0,0-3 5-16,0 0-5 0,0 0 2 15,0 4-1-15,0-4 0 16,0 0 2-16,0 0-1 16,6 0 2-16,0 2 1 15,-1 2 0-15,4-4-3 16,-5 3 2-16,2 1-1 15,-1-4 0-15,1 0 0 16,-3 0 0-16,0 0 0 16,-3 0-1-16,0 0 3 15,0 0-3-15,0 0 2 16,0 0-1-16,0 0 1 0,0 0-3 16,0 0 1-16,0 0-2 15,0 0-7-15,0 0-4 16,3 0-18-16,2 0-20 15,-2 0-35 1,3 0-86-16</inkml:trace>
  <inkml:trace contextRef="#ctx0" brushRef="#br1" timeOffset="14767.25">20757 13747 17 0,'0'0'63'16,"0"0"5"-16,0 0-33 16,0 0-3-16,0 0-10 15,0 0 6-15,0 0 5 16,0 0 4-16,0 0-4 16,0 0 3-16,0 0-11 15,0 0-9-15,0 0 1 16,0 0-6-16,0 3 0 0,-3 10-2 15,0 0 6-15,3 0 1 16,-6 1-8-16,1 6-2 16,5-1 1-16,-4 5 1 15,1 3-5-15,-7 2 2 16,1 1-1-16,2 0-1 16,4-4-3-16,-3 1 1 15,3-8-1-15,3 2 2 16,0-5-2-16,0-6 0 15,0 0 0-15,0 0-3 0,0-3 4 16,0 2-3-16,0-2 2 16,0-4-2-1,0 1 4-15,0-4-2 16,0 0-2-16,0 0 1 16,0 0-5-16,0 0 9 0,0 0-6 15,0 0 6-15,-3 0-3 16,3 0 6-16,0 0-6 15,0 0 1-15,0 0-1 16,0 0 0-16,0 0 0 16,0 0-3-16,0 0 3 15,0 0-4-15,0 0 4 16,0 0-5-16,0 0 0 16,0 0-16-16,0 0-47 0,0 0-141 15</inkml:trace>
  <inkml:trace contextRef="#ctx0" brushRef="#br1" timeOffset="16468.75">18204 14068 205 0,'-3'-3'0'0,"3"3"-60"16,0 0 68-16,0 0 51 15,0 0-25-15,0 0-19 16,0 0-18-16,0 0 9 15,0 0 12-15,0 0-2 16,0 10 3-16,0 13 6 16,6 7-1-16,1 0-11 15,-1 2-3-15,0-2-8 16,2-3 1-16,-5-4-3 16,4-3 4-16,-4-3-6 15,0-7 2-15,-3-1-2 16,0-5-1-16,0-4-3 15,0 0-9-15,0 0 0 16,0 0-7-16,0 0-10 0,0 0-25 16,0 0-17-1,0 0-74-15</inkml:trace>
  <inkml:trace contextRef="#ctx0" brushRef="#br1" timeOffset="17022.31">18402 14184 110 0,'0'0'13'0,"0"6"-36"16,0 4 43-16,0 7 35 16,0 0-10-16,3 3-26 15,-3-1-14-15,4-2 2 16,-4-7-7-16,0-3 0 16,0-1-5-16,0-6 0 15,0 0-11-15,0 0-7 16,0 0-4-16,0 0 12 15,0 0-20-15,6 0 0 0,8 0 30 16,-1-6 5 0,1-7 3-16,6-4-3 15,-4 7 5-15,1 0-3 16,-3 3 6-16,-2 0 2 0,-6 1-5 16,0 3 15-16,-3 3-10 15,0 0 7-15,1 0 8 16,-1 0-3-16,-3 0-14 15,3 0-6-15,0 0 15 16,2 6 0-16,3 8 18 16,-5 2-21-16,3 4-4 15,-3-3-13-15,3-4 3 0,-2-3-4 16,-4-4-6 0,3-2-11-16,-3-1-17 0,3-3-28 15,0 0-107-15</inkml:trace>
  <inkml:trace contextRef="#ctx0" brushRef="#br1" timeOffset="17332.48">18783 14151 165 0,'0'0'5'0,"0"0"-20"16,0 0 35-16,0 0 15 15,0 0 4-15,6 16-13 16,1 4-4-16,-1 4-4 16,3 2-9-16,-6-3-3 15,2 4-6-15,-2-4 0 16,1-3-4-16,-4-3-5 15,0-4-3-15,0-3-4 16,0-4-15-16,0 1-17 16,0-7-34-16</inkml:trace>
  <inkml:trace contextRef="#ctx0" brushRef="#br1" timeOffset="17776.33">18783 14151 80 0,'-74'132'8'0,"74"-135"-24"15,0 3 47-15,0 0 4 0,0 0-20 16,0 0-3-16,0 0 11 16,3 0-1-16,13 0-7 15,1 0 1-15,-1 0-6 16,6 0-5-16,-3 0 4 15,1 0-9-15,-7 0 10 16,-2 0-5-16,-2 0-1 16,-6 0-6-16,-3 0 4 15,0 0-4-15,0 0 4 0,0 0-11 16,0 0-5 0,2 0-13-16,1 0-12 0,4 0 2 15,2 0-41-15</inkml:trace>
  <inkml:trace contextRef="#ctx0" brushRef="#br1" timeOffset="18224.54">19105 14141 2 0,'-3'0'48'15,"-1"0"-38"-15,4 0 33 0,0 0 27 16,0 0-28-16,0 0-13 16,-3 0-12-16,0 0-1 15,-1 0-6-15,-2 6 8 16,-2 11 7-16,-1 0 11 15,2-1-13-15,-1 1-2 16,-1 3-2-16,6-4-3 16,-3 4-2-16,6 4-11 15,0 5 5-15,0-3-10 16,0 1 9-16,0-1-9 16,0-9 6-16,0 0-2 0,0-4-2 15,0 0-2-15,3-3-5 16,6 3-1-16,0-3-5 15,0-3 7-15,3-3-3 16,-1 2-9-16,2-3-22 16,1 1-15-16,3-4-10 15,-1 0-33-15</inkml:trace>
  <inkml:trace contextRef="#ctx0" brushRef="#br1" timeOffset="18917.78">19186 14257 108 0,'0'0'25'0,"0"0"-30"15,0 0 32-15,0 0 25 16,0 0-20-16,0 0-15 16,0 0 2-16,0 0 4 15,0 3 18-15,6 7-16 16,6 3-4-16,-3 4-12 16,0-4-1-16,5 4-8 15,-2-7 4-15,-3-1-4 16,0-2 2-16,-1 0-2 15,-2 0-4-15,-3-4 4 16,-3-3-2-16,0 0 0 0,0 0-11 16,0 0 0-1,0 0-2-15,0 0 4 0,0 0-7 16,0 0 3-16,0 0 17 16,10-3-4-16,1-18 13 15,3-2-13-15,-1 4 4 16,1-1-4-16,-5 3 4 15,2 4-2-15,-1-1 2 16,-4 5-2-16,-3 5-2 16,0 4 4-16,2 0-4 15,-5 0 9-15,0 0-3 16,4 0 5-16,-4 0-7 0,0 0 1 16,0 0-6-1,0 0-8-15,0 0-5 0,0 0-21 16,0 0-25-16,3 0-45 15</inkml:trace>
  <inkml:trace contextRef="#ctx0" brushRef="#br1" timeOffset="19750.61">19445 14273 7 0,'0'0'38'16,"0"0"-43"-16,0 0 22 16,0 0 25-16,0 0-6 15,0 0-13-15,0 0-8 16,0 0 2-16,0 0-5 0,0 0-2 15,0 0-7 1,0 0 7-16,4 0 6 0,5 4-4 16,2-1-1-16,1 0-10 15,-5 1 4-15,4 3-5 16,0 2 5-16,-2 5-15 16,1 2 32-16,1 0-8 15,-5 1 4-15,-3-4-16 16,-3-3 7-16,0 1-6 15,0-5 1-15,0 4 1 16,0 0-5-16,0 0 0 16,-6 3-9-16,-8-3 13 0,-2 3-8 15,-5 0 4 1,4-3-3-16,0-3 8 0,4 3-5 16,-1-3 0-16,8-1 7 15,3-2-7 1,0-4 4-16,3 0-4 15,0 0 0-15,0 0-4 0,0 0 6 16,0 0-4-16,0 0-1 16,0 0 1-16,0 0 2 15,0 0 5-15,0 0 4 16,6 0-1-16,12 0-3 16,-6 0-1-16,5 0 2 15,3 0-1-15,1 0 1 0,-2 0-2 16,2-7 7-1,-4-3-20-15,0 6 9 0,-4-2 0 16,1-1 0-16,0 7-15 16,-4 0 5-16,-1 0-17 15,-3 0-7-15,5 0-1 16,4 0-20-16,-11 0-57 16</inkml:trace>
  <inkml:trace contextRef="#ctx0" brushRef="#br1" timeOffset="20368.96">19576 14160 35 0,'11'0'2'0,"-1"0"11"15,2 0 42-15,7 0 0 16,-6 0-22-16,7 0-9 15,-2 11-2-15,-6-1-5 16,-3-1-12-16,-1-2-2 16,-5 3 15-16,0 0 1 15,-3 3-8-15,0 4 16 0,0 3-9 16,0 3-1-16,0 7 0 16,0 3 0-1,0 3-7-15,0 4-6 16,0-7 4-16,0 4-4 0,-3-1 2 15,0-6-6 1,3 3 2-16,-3-6-2 0,-2-4-2 16,2-4-4-16,-3-2-2 15,3-4-14-15,-2 1-34 16,2-1-53-16,2 0-113 16</inkml:trace>
  <inkml:trace contextRef="#ctx0" brushRef="#br1" timeOffset="25106.32">20479 12852 2 0,'-5'0'15'0,"5"0"-5"16,0 0 23-16,0 0-23 16,0 0 0-16,0 0-2 15,0 0-3-15,0 0-3 16,0 0-4-16,0 0 4 16,0 0-4-16,-3 0 9 15,0 0-2-15,3 0 8 16,-3 0-1-16,3 0 11 15,0 0-1-15,0 0-7 16,0 0 0-16,0 0-5 0,0 0 0 16,0 0-10-1,0 0 7-15,0 0-7 0,0 0 2 16,0 0 3-16,0 0 2 16,0 0 3-16,0 0-8 15,0 0 5-15,0 0-8 16,0 0 7-16,0 3 4 15,0 4-1-15,0 6-9 16,3 1 2-16,-3 2 12 16,3 0-4-16,0-3-1 15,-3 4-14-15,0 0 10 16,0-7-8-16,0 3 8 16,0-3-5-16,0-7 2 0,5 7-2 15,-5-6-2 1,0 6 6-16,0 3-10 0,3-3 8 15,0 3-2-15,6 1 2 16,-6-14-6-16,0 3 6 16,-3 0-7-16,0 7 8 15,6 6-1-15,-3-3-4 16,3 4 11-16,1-7-12 16,-4 1 6-16,0-2-6 15,-3-3 6-15,3 5-6 0,4-1 3 16,-4 0 3-16,1-1-3 15,-1-2 0-15,-3-1-7 16,0 5 9-16,0-1-6 16,0-4 10-16,0 5-10 15,0-2 6-15,0-3-2 16,0 5 0-16,5-8 2 16,-5 4-6-16,0-4 6 15,0 4-4-15,3 2 4 16,-3-2-4-16,0 3 4 15,0 0-4-15,0-3 4 16,0-1-2-16,0 5 0 16,0-5 0-16,0 3-4 15,3 2 4-15,0-1-3 16,1 3 6-16,-4-7-6 0,3 1 6 16,0-1-3-1,3 2 0-15,-1-2 2 0,-2-3-4 16,0-3 4-16,-3 0-4 15,0 4 4-15,3-1-2 16,-3 0 2-16,0 0-6 16,0 1 1-16,0 6 1 15,11-3 0-15,-8-5 0 16,1 6 2-16,-1-5 4 16,-3 3-4-16,3-2 2 15,0-1-2-15,-3 3 0 16,0 2-2-16,0-6 4 0,3 2 1 15,-3-1-6-15,5-3 6 16,-5 6-10-16,0 5 16 16,6-5-11-16,-6 1 4 15,0-1-2-15,3 4-5 16,4-3 8-16,-4 3-6 16,2 0 6-16,-2-3-8 15,0-1 7-15,0 5-4 16,3-5 2-16,-6 4 0 15,5 0 2-15,1 0-4 16,-6-1 2-16,6 2 2 16,0-1-6-16,-3-7 6 15,0 0-4-15,-3 0 2 0,3 1-5 16,-3 2 8 0,0 1-8-16,3-1 5 15,-3 2 2-15,3 1-2 16,-3 1 0-16,3 1-2 0,-3-2 4 15,0 1-4-15,7 0 4 16,-4-3-6-16,3 2 6 16,-3-5-4-16,4 2-1 15,-4 1 1-15,-2-1-4 16,2 1 10-16,2 0-8 16,-2-4 8-16,-3 4-8 15,3-1 8-15,0 4-7 0,-3-3 3 16,0 3 3-16,0 3-7 15,0-3 4-15,0 3-3 16,0 0 3 0,0 4-7-16,3-7 9 0,-3 7-7 15,4-8 8 1,-4 8-3-16,3 0-5 0,0 0 7 16,0 2-4-16,5-2 2 15,-8 0-12-15,3 2 15 16,0-2-11-16,-3 0 8 15,3-1-7-15,1 0 5 16,-4 5-20-16,3-5 17 16,-3 0-19-16,0 5-41 15,0 2 15-15,0 3-28 16</inkml:trace>
  <inkml:trace contextRef="#ctx0" brushRef="#br1" timeOffset="31979.44">17279 13816 33 0,'0'0'29'0,"0"0"-13"16,0 0-4-16,0 0-3 15,0 0 0-15,-3 0-2 16,3 0 8-16,0 0 10 15,0 0 0-15,0 0 0 16,0 0-8-16,0 0-2 16,0 0-8-16,0 0 7 15,0 0-8-15,0 0 10 0,0 0-9 16,0 0 4-16,0 0-1 16,0 0 17-16,0 0-11 15,0 0-10-15,0-3 7 16,0 0 2-16,0 3 2 15,0-4-15-15,0-2 0 16,0-5-2-16,0-4-2 0,0-2 2 16,0-6-4-1,0-1 8-15,7 1-8 0,2 0 8 16,0 0-8 0,-1-1 8-16,-2 1-6 15,-3 0 2-15,3 3 2 0,-3 3-2 16,0 4 2-16,-2 0 0 15,-1-1 0-15,0 5-4 16,0 3 6-16,0-2-4 16,0 8 4-16,0-3-4 15,0 3 0-15,0-3 2 16,0 0-4-16,5 3 2 16,-5-10-2-16,3 3 6 15,0-3-8-15,-3 1 6 16,3 5-2-16,0 0 2 0,-3-2-2 15,5 3 2 1,-5-4 2-16,0 1-6 16,0 2 6-16,0 0-6 0,0-5 7 15,0 3-8-15,3-5 6 16,-3 1-6-16,0 4 3 16,3-1 0-16,-3 1-2 15,0-5 4-15,0-2-4 16,0 3 7-16,0-7-10 15,0 8 10-15,0 3-5 16,0-5 0-16,0 5 1 16,0-7-2-16,0 3 2 15,0-3-2-15,0 6 4 16,0 3-5-16,0-2 6 16,0-1-6-16,0 4 4 0,0-4-2 15,0 1 2-15,0-1 2 16,0-3-6-16,0 0 6 15,0 0-6-15,0-4 5 16,0 5-6-16,0 3 5 16,0-5-4-16,0-5 5 15,0-1-3-15,0 7-1 16,0 0 4-16,0 4-5 16,0-7 4-16,0-1-5 15,0 4 8-15,0 4-7 16,0-1 6-16,0-7-4 15,-3 8 0-15,3-1 2 16,-3 1 0-16,3 6 7 16,0-4-12-16,0 1 6 0,0-7-3 15,-5 0 2-15,5 3-4 16,0-2 4-16,-3 2-2 16,0 0 0-16,0-6 2 15,0 3-4-15,3-3 4 16,0 0-6-16,0-4 8 15,0 0-6-15,-5 4 2 16,5-3 0-16,-1 3 0 0,-2-4 0 16,3 0-2-1,-3 1 6-15,-3-4-8 16,3 3 6-16,3 4-4 0,0 0 4 16,0 7-4-16,0-8 2 15,0 1 2 1,0 0-4-16,0 2 4 15,0 2-4-15,0 5 2 0,0 2-5 16,0-2 5-16,0 4-8 16,0 0-1-16,0-4-11 15,0 1-45-15,0-20-75 16</inkml:trace>
  <inkml:trace contextRef="#ctx0" brushRef="#br1" timeOffset="35368.33">17295 7902 22 0,'0'0'30'0,"0"0"-7"0,0 0-8 15,0 0 3-15,0 0-6 16,0 0 13-16,0 0-7 16,0 0 2-16,0 0 4 15,0 0-2-15,0 0 7 16,0 0-3-16,0 0 5 15,0 0-7-15,0 0-4 16,0 0-7-16,0-3 2 16,0 3-6-16,0-3 1 15,0 3-4-15,0-3 0 16,0-11 0-16,0 1-4 16,0-7 1-16,0 0-3 15,0-6 3-15,3-1-5 0,0-3 4 16,5 0-2-1,-5 0 0-15,3 1 2 0,0-1-2 16,-3 7 4-16,-3 3-6 16,0 3 8-16,3-6-6 15,-3 4 1-15,0-2 1 16,0 5 2-16,0 2 0 16,0-1-2-16,0-2 5 15,0-4-7-15,0 2 6 16,0-7-8-16,0-1 7 15,0 7-5-15,0-3 4 16,0 3 1-16,0-4-5 16,0-2 4-16,0-1-8 15,0 4 13-15,0-10-9 0,0 4 6 16,0-1-6 0,0 0 5-16,0-3-5 0,0-1 1 15,-3-5 1 1,3 3-1-16,-3 2 1 0,3 5-2 15,0-5 5-15,0-2-5 16,0 0 3-16,0-11-4 16,0 4 4-16,0-3-3 15,0 3 1-15,0-4-1 16,0 4 0-16,0-3 2 16,0-4-4-16,0 1 6 15,0-8-6-15,0 4 5 16,0 0-4-16,0 4 6 0,0 5-5 15,0-5 0-15,0-5 2 16,3-1-4 0,-3 2 2-16,3 2 2 15,-3 5-1-15,1-3-1 0,4-11 0 16,-2-10 0-16,0 4 0 16,-3 3 1-16,0 6-3 15,0 1 4-15,0 3-3 16,0 0 4-16,0 4-6 15,0 5 6-15,0 4 0 16,0 1-2-16,0-1-2 16,0 7 2-16,0 0 1 0,0 4-2 15,0-1 0 1,0-4-2-16,0 1 7 0,0 3-5 16,0-6 3-16,0-7-3 15,0 0-3-15,0-1 4 16,0 5-1-16,0 2 3 15,0 5-6-15,0 5 5 16,0 10-2-16,0 10 3 16,0 1-5-16,0 3-1 15,0 3-6-15,0 0-15 16,0 0-77-16</inkml:trace>
  <inkml:trace contextRef="#ctx0" brushRef="#br1" timeOffset="37463.19">20240 5988 0 0,'0'0'66'0,"0"0"-22"16,0 0-1-16,0 0-18 15,0 0-1-15,0 0-9 16,0 0 0-16,0 0-3 15,0 0-7-15,0 0 2 0,0 0 2 16,0 0 6-16,0 0-11 16,0 0 6-16,0 0-6 15,0 3 10-15,0 3-7 16,0 1 0-16,0 6 6 16,3 4 12-16,0 3 0 15,4-3-12-15,1-1-9 16,-5 4-2-16,0-1 4 15,0 8 2-15,0-1-1 16,3 1-6-16,-1-1 1 16,1 4 2-16,-3 0-4 15,0 0 6-15,-3 3-8 16,6-6 7-16,-6 3-5 16,0-11 4-16,0 1-6 0,0 3 2 15,0 0 4-15,0-6 0 16,0 0-2-16,0-4-4 15,3-7 2-15,-3-2 0 16,0 13 4-16,0-4-6 16,0 4 4-16,0 2-2 15,0 1 0-15,0 0 0 16,0 0-2-16,0-1 7 16,0 2-8-16,0-2 3 15,0 5 0-15,-9 3 3 16,6-4-3-16,3-7 0 0,0-2 0 15,-3 1-3 1,3-4 6-16,0 5-6 16,0-5 6-16,-3-2-6 15,3 5 6-15,0 2-6 0,-3 0 3 16,-2 5 0-16,5-5 0 16,0 0 3-16,0 5-6 15,-3-5 6-15,3 0-6 16,0 8 6-16,0-1-8 15,0 0 10-15,0-3-8 16,-3 0 1-16,3-4 2 16,0 7 0-16,0-2 2 0,0 2-4 15,0 0 4 1,0-7-4-16,0 1 4 16,0 0-4-16,0-1 4 0,0 1-2 15,0 0 0-15,0-1 0 16,0 0 0-16,0 4 3 15,0 0-6-15,0 0 6 16,0 0-6-16,0 0 6 16,0 3-3-16,0 3 0 15,0 1 0-15,0-1 0 16,0 1 0-16,0-7 0 16,0 0 0-16,0-4 0 15,0 1 2-15,0 3-4 0,0 0 6 16,0-4-4-1,0 1 0-15,0 3 0 0,0 3 0 16,0 3 0-16,0 1-2 16,0-4 4-16,0-3-4 15,0 3 4-15,0 0-4 16,0 1 4-16,0-1-2 16,6 0 0-16,-1-3 2 15,-2 7-4-15,0 2 6 16,3-3-6-16,0 1 5 15,-6 3-3-15,3-4 4 16,-2 4-6-16,2 0 4 16,-3-3 0-16,0-4-2 15,8 0 2-15,-8-6-4 16,6 3 5-16,-6-4-6 16,0 4 6-16,0-3-3 0,0-1 0 15,4-3 0-15,-4 4 0 16,3 0 4-16,-3 2-9 15,0-2 10-15,0 3-9 16,3-1 10-16,4-2-6 16,-7 6 1-16,6-10 1 15,-5 1 2-15,2-1-4 16,0-3-2-16,2-3 6 16,-2-1-6-16,-3-3 2 15,0-3-4-15,0 4 6 16,0 0-2-16,0-2 2 0,0 2-2 15,0-1 0 1,0 7 0-16,3-3-2 16,0-1 12-16,0 1-10 0,1-1 3 15,-4-2-4-15,3 0 4 16,-3-2-3-16,0-2 0 16,0 0 2-16,0 0-4 15,0 0 5-15,0 0-6 16,0 0 5-16,0 0-4 15,0 0 4-15,0 0-7 16,0 0-7-16,0 0-30 16,0 7-81-16,0-7-131 0</inkml:trace>
  <inkml:trace contextRef="#ctx0" brushRef="#br0" timeOffset="51698.22">17135 6799 19 0,'0'0'21'0,"0"0"-4"15,0 0 1-15,0 0 7 16,0 0-7-16,0 0 14 16,0 0-12-16,0 0 5 15,0 0-3-15,0 0 5 16,0 0-1-16,0 0-2 16,0 0 3-16,0 0-11 15,0 0 2-15,0 0-9 16,0 0 1-16,0 0-3 15,0 0 3-15,0 0-1 16,0 0-7-16,0 0 0 16,0 0-4-16,0 0 4 15,0 0-4-15,0 0 4 16,0 0-4-16,0 0 4 0,0 0-4 16,0 0 0-16,0 0 2 15,0 0-4-15,0-13 4 16,0 0-9-16,0 0 1 15,0 3 1-15,1 3 7 16,2 3-6-16,2 2 6 16,-2-2 0-16,-3-3 0 15,3 1 2-15,-3-1-4 16,0 1 4-16,0 6-4 16,0-4 6-16,0 4-6 0,0-4 4 15,3 4-2-15,-3 0 2 16,0 0 0-1,0 0-2-15,0 0 5 16,0 0-5-16,0 0 8 0,0 0-6 16,0 0 5-16,0 0-7 15,0 0 4-15,0 0-2 16,0 0 0-16,0 0 2 16,0 0-4-16,0 0 6 15,0 0-6-15,0 0 8 16,0 0-6-16,0 0 6 15,0 0-4-15,0 0 2 16,0 0 1-16,0 0-1 0,0 0 3 16,0 0-3-16,0 0 4 15,0 0-1 1,0 0 2-16,0 0-7 0,0 0 3 16,0 0-4-16,0 0-1 15,0 0 1-15,0 0-5 16,0 0 6-16,0 0-6 15,0 0 5-15,0 0-4 16,0 0 2-16,0 0 1 16,0 0-2-16,0 0 2 15,0 0-6-15,5 0 6 16,-5 0-7-16,0 0 7 16,0 0-7-16,0 0 5 15,3 0-5-15,-3 0 2 16,0 0-1-16,0 0 1 0,0 0 2 15,0 0-4-15,3 0 6 16,-3 0-4-16,0 0 5 16,3 0-2-16,-3 0 1 15,0 0-2-15,6 0 1 16,-5 0 1-16,5 0-2 16,-3 0 4-16,2 0-5 15,-2 0 6-15,0 0-6 16,-3 0 5-16,3 0-3 15,1 0 0-15,-4 0 2 16,0 0-2-16,3 0 1 16,-3 0-1-16,0 0 4 15,0 0-6-15,0 0 4 16,0 0-2-16,0 0 0 0,0 0 0 16,0 0 1-16,0 0-1 15,0 0 0-15,0 0 2 16,0 0-4-16,0 0 4 15,0 0-4-15,0 0 4 16,0 0-4-16,0 0 2 16,7 0 0-16,0 0-1 15,-1 0 4-15,5 0-5 16,-8 0 6-16,4 0-6 16,2 0 4-16,8 0-4 15,1-6 4-15,-1 3-2 16,4 3 0-16,-3-4-2 15,5 4 2-15,-8-2 2 0,1-2-4 16,-9 1 4 0,0 3-4-16,-7 0 4 0,0 0-4 15,0 0 2-15,0 0-2 16,0 0 2-16,0 0 0 16,0 0-1-16,0 0 2 15,0 0-4-15,0 0 5 16,3 0-6-16,-3 0 6 15,0 0-4-15,3 0 1 16,0 0 2-16,2 0-2 0,1 0 4 16,1 0-5-1,2 0 6-15,2 0-6 0,-8 0 5 16,8 0-4 0,-4 0 2-16,-4 0-1 0,3 0-1 15,-6 0 4 1,3 0-5-16,-3 0 6 0,0 0-6 15,0 0 7-15,0 0-5 16,0 0 5-16,0 0-2 16,0 0 3-16,0 0 2 15,0 0-4-15,0 0 4 16,0 0-5-16,0 0 2 16,0 3 1-16,0 1-3 15,0-4-2-15,0 0 2 16,0 0 1-16,-6 0-2 0,-3 0 3 15,2 0-4-15,2 0 0 16,2 0-2-16,3 0 2 16,0 0-1-1,-3 0 1-15,3 0-1 0,0 0 0 16,0 0 0 0,0 0-2-16,0 0-1 0,0 0-5 15,0 0 4-15,0 0-6 16,0 0 5-16,0 0-9 15,0 0-9-15,11 0-34 16,14 15-11-16,-2 16-200 16</inkml:trace>
  <inkml:trace contextRef="#ctx0" brushRef="#br0" timeOffset="56281.95">20330 11699 19 0,'0'0'31'0,"0"-4"7"0,0 4-6 16,0 0 6-16,0 0-6 16,0 0 3-16,0 0 4 15,0 0 5-15,0-2 9 16,0 2-12-16,0 0-7 15,0 0-13-15,0 0 1 16,0 0-3-16,0 0-8 16,0 0 2-16,0 0-3 15,0 0 2-15,0 0-3 16,0 0 2-16,-3 0-4 16,-4 0 6-16,-4 0 0 15,-2 0-11-15,1 0-4 16,-5 0 2-16,-7 0 8 0,-3 0-9 15,-7 0 0-15,4 0 2 16,-8 0-4-16,11 0 6 16,-3 10 4-16,4-4-5 15,-4 1 2-15,6-1-2 16,0-3 0-16,7 1 7 16,3-4-8-16,-2 4 5 15,-1-2-6-15,-1 2 2 16,0-1-3-16,-2 1 2 15,2 2-3-15,1-2 4 16,-2-1-2-16,5 3-4 0,-3-2 6 16,4-1-4-1,2 0 6-15,-2 0-5 16,-1-3 4-16,0 4-2 16,1-4 0-16,1 4-1 0,-2-2 0 15,-2 2 2 1,2-1-3-16,0 1 2 0,-2-1-2 15,2-3 2-15,1 3-2 16,-4 4 1-16,0-4-1 16,-1 4 1-16,1-4 0 15,4 3-3-15,-1-2 5 16,2 3-3-16,3-1 2 16,-6-2-1-16,4-1 2 15,-1-3-2-15,-3 3 1 16,6-3-1-16,-4 0 0 0,2 4 3 15,-3-1-6-15,-2-3 8 16,-1 3-5-16,-1 0 1 16,3 1-2-16,-6-4 3 15,10 3-2-15,-9 0 1 16,5-3-1-16,0 3 0 16,-1-3 3-16,7 4-4 15,-10-4 2-15,10 4-1 16,-7-4 1-16,2 0-1 15,0 0 0-15,-2 3 3 16,-5-3-3-16,-2 3 0 16,-3 0 0-16,-2 1 0 0,5-1-2 15,-1 0 4-15,-3 4-2 16,4-4 0-16,-3 0 1 16,0 4-2-16,-1-3 3 15,8-2-2-15,-1 2 0 16,3 0 0-16,1-1 2 15,-2-3-3-15,1 3 3 16,0 0-3-16,1 1 3 16,-1-4-2-16,0 3-1 15,-1 0 2-15,-1 0-2 16,0 1 3-16,-3-4-4 16,-1 4 4-16,-1-4-3 0,1 2 1 15,-1-2 2 1,4 4-2-16,-1-4 1 15,2 0 0-15,0 3-1 0,-3-3 0 16,7 0 2-16,-3 0-4 16,1 0 4-16,-3 0-2 15,-1 4 0-15,1-2 0 16,-4 2-1-16,2 0 2 16,-3-1-2-16,6-3 2 15,-5 3-3-15,4-3 5 16,-4 3-5-16,1 1 3 15,2-1-2-15,-2-3 1 16,2 3 0-16,-5-3-1 16,7 3 2-16,-10 1-2 15,-1 2 2-15,4-2-4 0,-1-1 4 16,0 1 0 0,2-2-1-16,0 2 0 0,-2 0-2 15,4-1 4-15,-1-3-2 16,4 0 0-16,2 0-1 15,1 0 2-15,-2 0-1 16,1 3 1-16,5-3-2 16,-8 3 2-16,2-3 1 15,-3 4-5-15,3-1 5 16,-4-3-4-16,-1 3 4 0,4 0-5 16,-4 1 1-1,4 2 2-15,-1-2 0 16,5-4 1-16,2 3-2 0,0 1 2 15,1-2-3 1,1 2 3-16,1 0-1 0,-5-1 0 16,-6 0-1-16,10 0 2 15,-9 4-2-15,-2-1 1 16,-4-2 1-16,-3 2-1 16,0 1 0-16,0-3-1 15,-4 2 2-15,0 1-2 16,-3 3 2-16,-2-1-1 15,0-1-2-15,2 1 0 16,7 1 3-16,3-3 2 16,4-1-6-16,-1 1 5 0,6-4-4 15,-2-3 4-15,8 3-3 16,0 1 1-16,0 0 0 16,1-2 0-16,-1 2 0 15,-3-1-2-15,9 1 3 16,0-2-3-16,-1 5 3 15,1-3-2-15,-5-1 1 16,0-3-2-16,2 7 2 16,-4-1 0-16,2 1 0 15,-2-1 1-15,-1-2-2 16,5 3 1-16,-5-1 0 16,2 1 1-16,-3-1-2 15,-2 1 1-15,2-4 0 16,0 4 0-16,-1-3 1 0,2 2-2 15,-3 1 3-15,4-1-3 16,-4 1 3-16,3-4-3 16,4 0 2-16,-4 1-1 15,1-1 1-15,-1 0-1 16,0 0-1-16,8 1 3 16,-3-4-4-16,-6 3 4 15,2 0-4-15,-2 4 3 16,-4-3-3-16,3 5 2 15,-1-5 0-15,0 2 0 16,1 1 1-16,2-4-2 16,4 0 3-16,-1-3-4 15,-3 4 4-15,5 3-3 16,0-7 2-16,-6 3-1 16,2 4-1-16,1-7 2 0,-7 6-2 15,3 1 3-15,-1-4-4 16,4 0 4-16,-1 1-3 15,0-1 1-15,5 1 0 16,-1 2 0-16,-1-3 0 16,2 1 0-16,-2-1 1 15,1-3-3-15,2 3 4 16,-4 1-3-16,-1-1 2 16,-3 0-2-16,-2 0 1 15,2 1 0-15,-2 0-1 16,4-4 2-16,2 2-2 0,4 2 2 15,-2-4-3 1,4 0 4-16,3 0-4 0,-5 0 2 16,2 0-1-16,3 0 1 15,-4 3 0-15,0-3-1 16,0 0 2-16,-1 0-2 16,-4 0-1-16,-1 0 1 15,1 0 2-15,-4 6-1 16,7-6-2-16,-1 7 2 15,1-7 0-15,6 4 0 16,0-4-2-16,3 0 2 16,0 0-3-16,0 0 1 0,0 0-7 15,0 0-2-15,0 0-2 16,0 0-2-16,0 0-1 16,0 0-13-16,0 0-11 15,6 0-34-15,32-7-148 16</inkml:trace>
  <inkml:trace contextRef="#ctx0" brushRef="#br0" timeOffset="62609.19">20391 13793 24 0,'-3'-4'21'0,"3"4"-6"0,0 0 0 15,0 0 13-15,0 0-8 16,0 0 2-16,0 0 3 16,0 0-2-16,0 0-1 15,0 0-12-15,0 0 2 16,0 0-8-16,0 0 13 15,0 0 7-15,0 0-8 16,0 0-4-16,0 0-10 16,0 0 12-16,0 4-1 15,0 3 3-15,0 6-10 16,0 1 3-16,0 1-9 16,0-1 2-16,0-4-2 0,0-4 2 15,0-2 0-15,0-4-4 16,-5 0 4-1,5 0-8-15,-3 0 2 0,3 0-18 16,-3 0-7-16,3 0 1 16,-3 0 2-16,-1 0 9 15,4 0 31-15,0 0-26 16,-3-7 5-16,3 1-3 16,-3-1-4-16,0-3 11 15,3 6 1-15,0 4 4 16,0 0-2-16,0 0 8 15,0 0-1-15,0 0-5 16,0 0 6-16,0 0-6 16,0 0 20-16,0 0-1 15,0 0 2-15,0 0-9 0,0 0 9 16,0 0-1 0,0 0-12-16,0 0 7 0,-3 0-8 15,-5 0-5-15,4 0-4 16,-6 0 12-16,4 0-12 15,-7 0 0-15,2 0 10 16,-2 0-18-16,-1 0 26 16,-1 0-20-16,-6 0 2 15,1 0-2-15,-1 0-8 16,1 0 22-16,-1 0-10 0,11 0-4 16,-13 0 6-1,5 0 0-15,-5 0-12 0,8 0 19 16,0 0-16-1,6 0 10-15,-2 0 1 0,-1 0 2 16,2 0-24-16,-4 0 22 16,-3 0 7-16,4 0-13 15,-5 0 0-15,5 0 4 16,0 0-4-16,-5 0-4 16,6 0 10-16,1 0 1 15,-1 0-3-15,-3 0-4 16,4 0 5-16,-1 0-2 15,6 0-1-15,-6 0-2 16,3 0 2-16,-5-2 0 16,1 2-2-16,-7 0 3 15,-1-4-4-15,0 4 1 16,-2 0-2-16,2-3 7 0,-2 3-2 16,8 0-1-16,-6 0 1 15,4 0-1-15,1 0-2 16,2 0 3-16,1 0 2 15,-4 0-8-15,3 0 7 16,-2 0-2-16,2-4 3 16,2 4-3-16,-6 0 1 15,1 0 1-15,-4 0-5 16,1 0 4-16,4 0-5 16,-5 0 4-16,-2 0-1 15,2 0 1-15,1 0 1 0,-4 0-3 16,4 0 1-16,5 0-1 15,-6 0 3-15,7 0-6 16,2 0 6-16,-6 0-3 16,2 0 0-16,-3 0-1 15,3 0 2-15,2 0 1 16,1 0-4-16,3 0 10 16,-3 0-10-16,-1 0 7 15,1 0-7-15,-1 0 4 16,0 0-1-16,-1 0-1 15,0 0 4-15,-1 0-12 16,0 0 11-16,1 0-6 16,2 0 6-16,-1 0-5 15,-2 0 5-15,2 0-3 0,0 0 1 16,-2 0 2-16,-1 0-6 16,3 0 6-16,-1 0-3 15,0 0 0-15,2 0 0 16,1 0 3-16,-4 0-9 15,4-2 9-15,-4 2-3 16,-2 0 3-16,1 0 1 16,0 0-4-16,1 0 3 15,-4-4-5-15,-1 4 4 16,1 0-5-16,1 0 6 0,0-4-2 16,0 1-1-1,-1 0 0-15,-4 0 0 16,0-1 3-16,4 1-9 15,0-3 20-15,-1-2-22 16,2 6 16-16,-6-2-8 16,3-3 4-16,-5 5-3 0,4-2-1 15,-9-6 2-15,6 7-4 16,2-1 4-16,0 1-3 16,4 0 6-16,4 3-10 15,-8-3 5-15,7-1 5 16,-3 4-7-16,4-6 4 15,-5 2-4-15,4 4 5 16,-3-3-8-16,1 3 9 16,-6-4-6-16,1 2 4 0,5-2-6 15,-1 0 6-15,-1 4-2 16,4 0 2-16,-2 0-2 16,2 0 0-16,3 0 1 15,-2 0-2-15,4 0 2 16,-4 0-4-1,3 0 5-15,1 0-1 0,-3 0-1 16,1 0 2-16,-1 0-2 16,-6 0 1-16,1 0-4 15,-1 0 6-15,1 0-6 16,-4 0 3-16,1 0-3 16,-2 0 1-16,-4 0 2 0,-1 0 0 15,0 0-2-15,-8 0 4 16,1 0 0-16,0 0-4 15,2 4 6 1,6 0-4-16,7-4 3 0,0 2-3 16,10 2 3-16,-9-1-5 15,-3 1 3-15,4-2 1 16,1-2-3-16,-4 0 1 16,-3 0 0-16,8 4 0 15,-6-4 0-15,4 4 1 16,-1-1-2-16,4-3 2 15,-4 3 3-15,5-3-5 16,-4 0 0-16,5 0 3 16,-8 0 2-16,8 0-5 15,-6 0 4-15,-2 0-4 0,2 0 0 16,5 0 0-16,-9 0 3 16,9 0 3-16,-4 0-7 15,-1 0 2-15,1 0 0 16,5 0 4-16,-6 0-5 15,1 0 2-15,-1 0-2 16,1 0 0-16,2 0 3 16,-1 0-2-16,-1 0 1 15,-1 3-4-15,1 1 4 16,2 2-5-16,-5-3 4 16,2 5-3-16,-4-2 3 15,0 1-1-15,3-1-2 16,-2 1 4-16,1-1-1 15,-1-2 3-15,1 2-6 16,0 1 6-16,-2-3-4 0,-1 5 1 16,2-5 1-16,0 5-1 15,4 1 0-15,-4-6-1 16,4 2 3-16,3-3-3 16,2-3 3-16,0 8-2 15,5-8 4-15,-2 2-4 16,-4-2 0-16,4 0 1 15,-1 4-4-15,-1-4 7 16,-3 3-5-16,4-3 1 16,-4 4-3-16,4-2 5 0,-4 5-5 15,-1-7 3-15,1 4 0 16,1-1 0-16,1 0 1 16,-1 1-2-1,3-1 2-15,4-3-2 0,-5 0 4 16,4 3-5-16,-4-3 2 15,0 0-1-15,4 3 2 16,1-3-1-16,1 4-1 16,2-4 4-16,-1 0-6 15,4 0 6-15,3 0-7 16,0 0 5-16,-4 0-4 16,4 0 3-16,0 0-3 15,0 0 2-15,0 0 0 16,0 0-2-16,0 0 5 15,0 0-1-15,-3 0 0 0,3 0-1 16,0 0 1-16,0 0-2 16,0 0 1-1,0 0 0-15,0 0-1 0,0 0 1 16,0 0-4 0,0 0 4-16,0 0-3 0,0 0 4 15,0 0-4-15,0 0 5 16,0 0-4-16,0 0 2 15,0 0-1-15,0 0-3 16,0 0 4-16,0 0-7 16,0 0 0-16,0 0-15 15,0 0-8-15,0 0-47 16,0 0-109-16</inkml:trace>
  <inkml:trace contextRef="#ctx0" brushRef="#br2" timeOffset="66862.91">17823 6524 24 0,'-6'0'0'0,"6"0"11"0,0 0 37 16,0-3 7-16,0 3-3 16,-3 0-25-16,3-3 5 15,0 3 3-15,0 0 2 16,-5 0-7-16,5 0-7 15,-3 0 3-15,3 0-10 16,0 0 2-16,0 0-14 16,0 0-4-16,0 0-6 15,-3 0 6-15,3 0-2 16,0 0 1-16,0 0-2 0,0 0 1 16,-1 0 8-16,-9 0 0 15,10 0 3-15,-3 3-5 16,3-3 2-16,0 0-6 15,0 0 4-15,0 0-1 16,0 0-3-16,0 3 4 16,0-3-4-16,-3 3 4 15,0-3-6-15,-4 0 5 16,4 0-6-16,-3 4 6 16,1 2-4-16,4 1 2 15,-5-1 1-15,-3 1-4 16,6-3 6-16,-5-4-6 0,8 0 6 15,-3 0-8-15,3 0 8 16,0 0-8-16,0 0 6 16,0 0-4-16,0 0 0 15,0 0 4-15,0 0-7 16,0 0 1-16,0 0-3 16,0 0 3-16,0 0 0 15,11 6 10-15,13 1-4 16,1-1-2-16,3 8 2 15,2-1-4-15,0-3 9 16,5 0-7-16,0-7 6 16,-4 0-6-16,3 1 7 15,0-1-4-15,0 1 8 16,-1-1-7-16,-4 0-4 16,-8 1 6-16,2-1-6 0,-8 0 5 15,-5-3-7 1,2 7 6-16,-1-1-6 0,-4 1 4 15,-1-1-4-15,2-2 4 16,1-1-1-16,-1 1-1 16,-2-2 2-16,7 6-9 15,4 1-22-15,7 1-136 16</inkml:trace>
  <inkml:trace contextRef="#ctx0" brushRef="#br2" timeOffset="70431.66">17309 9824 12 0,'-3'0'10'0,"3"0"8"15,-5 0 4-15,5 0 15 16,-3 0-21-16,0 0 7 16,3 0 9-16,0 0 3 15,0 0-8-15,0 0-10 16,0 0 7-16,0 0-10 0,0 0 7 15,0 0-5-15,0 0 6 16,0 0-2-16,0 0 1 16,0 0-4-16,0 0-1 15,0 0-2-15,0 0-8 16,0 0 7-16,0 0-7 16,0 0 6-16,0 0-8 15,0 0 1-15,0 0-5 16,0 0 0-16,0 0 0 15,0 0 0-15,0 0 4 16,0 0-4-16,0 0 2 16,0 0-8-16,0 0 12 15,11 0-5-15,1 0 5 16,6 0-4-16,-6 0-2 16,8 0 5-16,-5 0-5 0,-2 6 1 15,4-2-2-15,0 3 2 16,-4 3-1-16,1-1 5 15,3 1-3-15,-7 1-1 16,7-5 3-16,-4 3-1 16,4-1 5-16,0 1-10 15,-2 1 6-15,0-6-6 16,1 5 2-16,-2-2-2 16,3-1 4-16,2 2 2 15,-5 1-2-15,4 1 1 16,-9-6-4-16,5 3 2 0,-4-1-2 15,4-3 2 1,-5 3-2-16,2 2 2 16,1-5-1-16,-5 3 0 15,4 1 2-15,-1-1-4 0,-4 2 4 16,4-6-4-16,-7 5 4 16,1-3-4-16,4-4 4 15,-5 3-4-15,0 0 2 16,4 4 0-16,-4-1 0 15,6-2 3-15,-1 2-4 16,-5 1 4-16,8-3-5 16,-5-1 4-16,1 7-5 0,2-4 6 15,2 1-3 1,4 3 0-16,-6-1 1 0,8 2-2 16,-2 2 2-16,0-3-2 15,1 0 4-15,0 3-6 16,-1-3 6-16,1 3-5 15,1-2 4-15,4-2-2 16,-4 1-2-16,-1 0 2 16,1 0-1-16,-3 0 2 15,1 0-2-15,-6-3 4 16,3-5-5-16,-2 6 4 16,3-5-2-16,-6 3-2 15,4 1 4-15,2-1-4 16,1 2 4-16,-1-6-4 0,1 9 2 15,0-9-3-15,-5 6 6 16,4-2-4-16,1-3-1 16,0 4 2-16,1-1 2 15,-3 2-1-15,-2-2-2 16,2 3 4-16,2-1-5 16,0-2 4-16,-1 4-4 15,4-4 4-15,-4 2-4 16,4 1 2-16,0-3 2 15,4 2-2-15,-1 1 1 16,1 4-4-16,1-3 6 16,3 3-4-16,0-2 4 15,2-1-6-15,-2-1-2 16,-3-1 5-16,-4 1 3 16,-1-3-1-16,0 1-4 0,-1-3 5 15,9 2-6-15,-3 4 3 16,5-3-3-16,-1 3 5 15,-5-3-1-15,-1 2 2 16,1-2-1-16,-4 0-5 16,2 2 7-16,3-1-5 15,-3-2 2-15,-1 1-2 16,-3-4 4-16,-1 3-5 16,-2 1 2-16,0 0 0 15,-3-1-1-15,5-3 2 16,0 5-2-16,2-5 2 15,2 3-2-15,-1-2 4 16,3 2-5-16,-4 1 4 16,2-4-4-16,2 4-1 0,1 0 3 15,2-1-4-15,-4 1 8 16,4-1-4-16,1 1 5 16,-3 3-7-16,-1-4 5 15,4 5-3-15,-1-5 0 16,-3 4 2-16,4-3-4 15,-1 2 2-15,1 1 0 16,-5-3 3-16,3-1-6 16,-3 1 6-16,5 3-3 15,-4-3 2-15,1-1-4 16,-1 2 4-16,-2-2-2 0,-3 1-2 16,2-1 4-16,-4-3-4 15,4 4 5 1,0 0-4-16,-4-1 1 15,5 1-3-15,-3-3 4 0,8 2 1 16,-2 1-4-16,5-5 4 16,0 5-5-16,4 0 6 15,-3-4-11-15,3 4 11 16,1-1-6-16,-1-2 6 16,0 2-1-16,2 1 2 15,-7-1-1-15,1-2-3 16,1 3 4-16,-2-1-7 0,-6 1 6 15,2 3-3-15,2-4 4 16,-3 5-8 0,1-2 7-16,2-2 0 0,1 0-3 15,0 2 4-15,3 1-6 16,6-3 5-16,-7 3-4 16,6-3 2-16,-10-1-4 15,-5 1 2-15,10-1 4 16,-7 1-3-16,4 0 1 15,0-4-1-15,-1 3 1 16,6-2-3-16,-4 3 3 16,3-4-2-16,-3 4 2 15,-1-4-2-15,4 3 3 0,-4-2 0 16,2 2-4-16,-5 1 4 16,1-3-5-16,3-2 4 15,-3 2-1-15,2-1 3 16,-4 1-3-16,1 2 4 15,5 1-4-15,-2-1 2 16,3 1 3-16,-2 0-7 16,-3 0 4-16,1 2-4 15,-2-2 6-15,-4-4-6 16,-4 4 3-16,1-1-4 16,-1 1 2-16,1 0 4 15,3 0-3-15,2 2 3 16,0 5-1-16,0-1 4 15,2-3-10-15,-3-3 5 16,-1-1-1-16,1 1 2 16,-6-1-4-16,2 5 2 15,3-5 2-15,-7-3-2 0,4 3 1 16,-4-2-4-16,-4 0 6 16,-3-1-4-16,2-3 1 15,-5 0 0-15,0 0 1 16,0 0 0-16,0 0 0 15,0 0 3-15,0 0-3 16,0 0 4-16,0 0-5 16,0 0 2-16,0 0-3 15,0 0 3-15,0 0-3 16,0 0 0-16,3 0 1 0,1 0-3 16,6 3 3-1,-1-3-2-15,1 3 1 16,2-3-5-16,-6 0 6 15,3 0-2-15,-3 0-1 0,2 0-1 16,-2 0 8-16,5 0 0 16,-5 0-2-16,1 0 2 15,4 0-3-15,-2 0 3 16,1 0-4-16,1 0 3 16,-5 0-3-16,5 0 1 15,-5 0 2-15,-3 0-4 16,1 0 3-16,-4 0-3 0,3 0 3 15,-3 0-3-15,0 0 2 16,3 0-1-16,-3 0 0 16,0 0 1-1,0 0-1-15,0 0 3 0,0 0-3 16,0 0 5-16,0 0-7 16,0 0 5-16,0 0-4 15,0 0 1-15,0 0-5 16,0 0 2-16,0 0-12 15,0 0-44-15,0 0-144 16</inkml:trace>
  <inkml:trace contextRef="#ctx0" brushRef="#br2" timeOffset="75963.28">17094 13627 0 0,'0'0'19'0,"0"0"2"16,0 0-16-16,0 0-5 16,0 0-5-16,0 0 5 15,0 0 2-15,0 0 6 16,0 0 2-16,0 0-3 15,0 0 4-15,3 0-4 16,-3 0 8-16,0 0 0 16,3 0 0-16,-3 0 3 15,0 0 4-15,3 0-4 16,-3 0 1-16,3 0-1 0,-3 0-4 16,8 0 3-16,-5 0-3 15,0 0 0 1,0 0-11-16,9-3 7 15,0 3-6-15,2 0-2 0,-1 0 5 16,1 0-5-16,6 0 3 16,-7 0-5-16,-2 0 7 15,-1 0-7-15,2 0 2 16,2 0-2-16,7 0 7 16,-1 0-3-16,-2 0-2 15,-6 0 1-15,5 0-3 16,-2 0 2-16,3 0-4 0,-1 0 6 15,-7 0-8-15,7 0 6 16,-7 0-2-16,4 0-2 16,0 0 4-1,-1 0-7-15,-1 0 10 0,2 0-10 16,-2 0 10-16,-3 0-7 16,-3 0 6-16,8 0-4 15,1 0 2-15,-6 0-2 16,4 0 3-16,0 0-1 15,0 0 0-15,4 0 0 16,1 0-4-16,-5 0 6 16,1 0-4-16,3 0 2 0,-5 0-2 15,6 0 5-15,-6 0-7 16,-1 0 4 0,4 0 4-16,-9 0-4 0,3 0 5 15,-2 0-7-15,-1 0 6 16,4 0-6-16,-3 0-2 15,1 0 2-15,1 0 0 16,1 0 4-16,4 0 1 16,-4 0-1-1,4 0-4-15,-8 0 6 0,5 0-8 16,-5 0 4-16,1 0-4 16,4 3-2-16,-2 0 2 15,2-3 6-15,2 0 6 16,-1 4-8-16,-1-4 4 0,-1 4-6 15,-1-4 4 1,2 3-4-16,0 0 4 16,-5-3-1-16,4 3-6 0,-4-3 7 15,2 0-4-15,-2 4 2 16,1-4-5-16,0 0 6 16,3 0 1-16,4 3-2 15,-1-3-2-15,1 0 4 16,3 3-3-16,1 0-2 15,-3-3 2-15,-2 7-2 16,6-7 4-16,-7 3-6 16,4 1 6-16,1-4-3 15,-4 0 0-15,1 3 0 0,0-3-2 16,-1 4 4 0,1-4-4-16,0 2 4 15,-5-2-4-15,3 0 4 16,-3 4-2-16,4-4 2 15,-4 0-2-15,7 0-2 0,-7 4 4 16,0-4-4-16,1 0 4 16,4 0-4-16,-4 0 4 15,0 0 0-15,3 0 4 16,1 0-6-16,2 0 2 16,-2 0 0-16,3 0-4 0,1 0 4 15,-2 0-4 1,-2 0 4-16,3 0-6 0,-1 0 8 15,-1 0-6-15,-3 0 7 16,5 0-5 0,-3 0 0-16,2 0 2 0,1 0 0 15,-3 0 2-15,-1 0-6 16,4 0 7-16,-4 0-7 16,1 0 6-16,-3-4-6 15,4 4 2-15,-2 0 0 16,4 0 2-16,-4 0 0 15,1 0-4-15,0 0 6 16,-4 0-8-16,4 0 8 16,-5 0-6-16,5 0 4 0,-4 0-1 15,4-4-1-15,-4 4 4 16,-1 0-4-16,3 0 2 16,-2 0-4-16,3 0 4 15,-4 0-4 1,6 0 4-16,-3 0-2 0,5 0 0 15,-3 0 1-15,5 0-2 16,-1 0 6-16,-1 0-7 16,0 0 4-16,-1 0-4 15,1 0 4-15,-3 0-4 16,-4 0 4-16,-1 0-4 16,3 0 4-16,-3 0-2 15,-3 0-2-15,5 0 4 16,-5 0-6-16,6 0 6 15,-3 0-2-15,-3 0 2 0,8 0-4 16,-2 0 4 0,0 0-2-16,-3 0 0 0,5 0 2 15,-4 4-2-15,1-4 2 16,2 4-2-16,-3-4 1 16,0 3-2-16,4 0 4 15,-7-3-3-15,2 3-2 16,2-3 6-16,-5 0-6 15,6 0 4-15,-6 4-4 16,3-1 5-16,-3-3-6 0,2 3 6 16,1-3-4-1,0 0 2-15,-1 0-1 16,2 0 0-16,4 3 3 16,-1-3-3-16,1 0 0 15,0 0-3-15,-1 0 6 0,1 0-4 16,-1 4 2-16,-1-4 1 15,-1 0-2-15,1 0 0 16,-6 0 0-16,3 0 2 16,2 4-6-16,1-4 6 15,-2 0-4-15,7 0 7 16,-3 0-5-16,2 0 4 16,1 0-3-16,1 0-1 15,-1 0 3-15,-4 0-6 16,4 0 6-16,-8 0-4 0,9 0 4 15,-6 0-6-15,-1 0 3 16,4 0 0-16,-3 0 1 16,-1 0 1-16,-2 0-4 15,4 0 6-15,-5 0-6 16,1 0 7 0,-2 0-7-16,0 0 6 0,6-4-6 15,-2 4 4-15,2-4-2 16,-4 4 0-16,2 0 2 15,3 0-6-15,-4 0 6 16,7 0-4-16,-8 0 4 16,9-3-2-16,-1 0 2 15,1 0-2-15,0-1 0 16,5 1 0-16,-5 0-4 16,-2 0 9-16,9-1-8 0,-6 0 1 15,-2 2-1-15,1-2 8 16,-6 1-5-16,2-1 2 15,1 4-1-15,0-3-2 16,-2 3 2-16,4 0-1 16,0-3 3-16,4 3-6 15,-1 0 7-15,-1-4-5 16,2 4 2-16,2 0-1 16,-6-3 2-16,4 3-2 15,-2 0-2-15,-5-3 4 16,-3 3-2-16,-2-3 3 15,4 3-5-15,1 0 4 0,0 0-4 16,-1 0 4-16,-7 0-1 16,8 0 1-16,-4 0 1 15,4 0-5-15,0 0 5 16,1 0-4 0,-6 0 2-16,3 0 1 0,-5 0-1 15,9 0 1-15,-9 0-2 16,4 0 1-16,-1 0-1 15,5 0 3-15,-7 0-4 16,2 0 4-16,4 0-6 16,-3 0 6-16,-2 0-5 15,4 0 2-15,-5 0 0 16,1 0 0-16,2 0 0 16,-1 0 0-16,1 0 4 15,-5 0-4-15,3 0 6 0,-2 0-9 16,9 0 6-16,-9 0-3 15,7 0 1-15,-4 0 1 16,4 0-4-16,2 0 4 16,1 0-2-16,0 0 1 15,4 0-2-15,-1 0 1 16,1 0-2-16,-5 0 4 16,2 0-2-16,-2 0 0 15,0 0 2-15,1 3-4 16,-4 0 4-16,1-3-3 0,0 0 4 15,-1 3-5 1,1 1 4-16,2-1-2 0,1 0 0 16,0 1 1-16,-1-4-2 15,3 3 3 1,-7 1-4-16,4-2 4 0,1 2-4 16,-1-4 6-16,6 4-6 15,-6-1 4-15,1-3-2 16,0 3 0-16,-4-3 2 15,1 0-4-15,-1 3 4 16,1-3-3-16,0 4 5 16,-1-4-5-16,2 3 4 0,-6 0-2 15,0 0 1 1,5-3 0-16,-2 0-2 0,-1 4 5 16,-1-4-3-16,4 4 2 15,-4-2-5-15,0 2 4 16,-3 3-2-16,4-5 3 15,-5 6 0-15,0-5-2 16,-2 0 3-16,2 0-5 16,5-3 3-16,-8 4-4 15,5-4 2-15,-5 3-2 16,-3-3 2-16,3 0-1 16,-3 0 0-16,3 0 1 15,-3 0-1-15,0 0 1 16,0 3-3-16,0-3 4 15,0 0-4-15,0 0 3 0,0 0-5 16,0 0-6-16,0 0-21 16,0 11-89-16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14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Poll: log n ,n, n log n, n^2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8124A-3B7D-4693-972E-AB54F3E137B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54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Poll: log n, \sqrt{n}, 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8124A-3B7D-4693-972E-AB54F3E137B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1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s3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8124A-3B7D-4693-972E-AB54F3E137B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9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4/16/20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4/16/20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customXml" Target="../ink/ink4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customXml" Target="../ink/ink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>
                <a:solidFill>
                  <a:schemeClr val="accent2"/>
                </a:solidFill>
              </a:rPr>
              <a:t>Windowing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/>
              <a:t>Carola</a:t>
            </a:r>
            <a:r>
              <a:rPr lang="en-US" sz="2400" b="1" dirty="0"/>
              <a:t> </a:t>
            </a:r>
            <a:r>
              <a:rPr lang="en-US" sz="2400" b="1" dirty="0" err="1"/>
              <a:t>Wenk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  <a:endParaRPr lang="en-US" dirty="0"/>
          </a:p>
        </p:txBody>
      </p:sp>
      <p:sp>
        <p:nvSpPr>
          <p:cNvPr id="30" name="Oval 5"/>
          <p:cNvSpPr>
            <a:spLocks noChangeArrowheads="1"/>
          </p:cNvSpPr>
          <p:nvPr/>
        </p:nvSpPr>
        <p:spPr bwMode="auto">
          <a:xfrm>
            <a:off x="3730452" y="26057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4606752" y="2339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140152" y="1958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4759152" y="25676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5368752" y="24914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5216352" y="3101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3"/>
          <p:cNvSpPr>
            <a:spLocks noChangeArrowheads="1"/>
          </p:cNvSpPr>
          <p:nvPr/>
        </p:nvSpPr>
        <p:spPr bwMode="auto">
          <a:xfrm>
            <a:off x="4225752" y="2720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3997152" y="30248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6"/>
          <p:cNvSpPr>
            <a:spLocks noChangeArrowheads="1"/>
          </p:cNvSpPr>
          <p:nvPr/>
        </p:nvSpPr>
        <p:spPr bwMode="auto">
          <a:xfrm>
            <a:off x="5454477" y="16532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3387552" y="279625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 rot="5400000" flipH="1" flipV="1">
            <a:off x="4533564" y="2259846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" name="Group 19"/>
          <p:cNvGrpSpPr>
            <a:grpSpLocks/>
          </p:cNvGrpSpPr>
          <p:nvPr/>
        </p:nvGrpSpPr>
        <p:grpSpPr bwMode="auto">
          <a:xfrm>
            <a:off x="3997152" y="2110458"/>
            <a:ext cx="1066800" cy="762000"/>
            <a:chOff x="4416" y="3168"/>
            <a:chExt cx="672" cy="480"/>
          </a:xfrm>
        </p:grpSpPr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3" name="Group 21"/>
            <p:cNvGrpSpPr>
              <a:grpSpLocks/>
            </p:cNvGrpSpPr>
            <p:nvPr/>
          </p:nvGrpSpPr>
          <p:grpSpPr bwMode="auto">
            <a:xfrm>
              <a:off x="4560" y="3312"/>
              <a:ext cx="288" cy="288"/>
              <a:chOff x="4560" y="3312"/>
              <a:chExt cx="288" cy="288"/>
            </a:xfrm>
          </p:grpSpPr>
          <p:sp>
            <p:nvSpPr>
              <p:cNvPr id="44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Oval 24"/>
          <p:cNvSpPr>
            <a:spLocks noChangeArrowheads="1"/>
          </p:cNvSpPr>
          <p:nvPr/>
        </p:nvSpPr>
        <p:spPr bwMode="auto">
          <a:xfrm>
            <a:off x="3841840" y="2406482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24"/>
          <p:cNvSpPr>
            <a:spLocks noChangeArrowheads="1"/>
          </p:cNvSpPr>
          <p:nvPr/>
        </p:nvSpPr>
        <p:spPr bwMode="auto">
          <a:xfrm>
            <a:off x="4354712" y="192585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endCxn id="47" idx="5"/>
          </p:cNvCxnSpPr>
          <p:nvPr/>
        </p:nvCxnSpPr>
        <p:spPr bwMode="auto">
          <a:xfrm rot="16200000" flipV="1">
            <a:off x="4339173" y="2071479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46" idx="5"/>
          </p:cNvCxnSpPr>
          <p:nvPr/>
        </p:nvCxnSpPr>
        <p:spPr bwMode="auto">
          <a:xfrm rot="16200000" flipV="1">
            <a:off x="3942049" y="2436355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Oval 24"/>
          <p:cNvSpPr>
            <a:spLocks noChangeArrowheads="1"/>
          </p:cNvSpPr>
          <p:nvPr/>
        </p:nvSpPr>
        <p:spPr bwMode="auto">
          <a:xfrm>
            <a:off x="4526148" y="291653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5131033" y="257357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" name="Straight Connector 51"/>
          <p:cNvCxnSpPr>
            <a:stCxn id="50" idx="7"/>
            <a:endCxn id="51" idx="3"/>
          </p:cNvCxnSpPr>
          <p:nvPr/>
        </p:nvCxnSpPr>
        <p:spPr bwMode="auto">
          <a:xfrm rot="5400000" flipH="1" flipV="1">
            <a:off x="4722155" y="2507653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0" idx="5"/>
            <a:endCxn id="37" idx="0"/>
          </p:cNvCxnSpPr>
          <p:nvPr/>
        </p:nvCxnSpPr>
        <p:spPr bwMode="auto">
          <a:xfrm rot="16200000" flipH="1">
            <a:off x="3738343" y="2727948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38" idx="3"/>
            <a:endCxn id="32" idx="7"/>
          </p:cNvCxnSpPr>
          <p:nvPr/>
        </p:nvCxnSpPr>
        <p:spPr bwMode="auto">
          <a:xfrm rot="5400000">
            <a:off x="5209956" y="1713537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34" idx="4"/>
            <a:endCxn id="35" idx="0"/>
          </p:cNvCxnSpPr>
          <p:nvPr/>
        </p:nvCxnSpPr>
        <p:spPr bwMode="auto">
          <a:xfrm rot="5400000">
            <a:off x="5063952" y="2758158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Space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4A0D632-340F-41D1-A04C-0718B5C1B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2959" y="1371600"/>
            <a:ext cx="80113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Lemma: </a:t>
            </a:r>
            <a:r>
              <a:rPr lang="en-US" sz="2600" dirty="0"/>
              <a:t>A segment tree on </a:t>
            </a:r>
            <a:r>
              <a:rPr lang="en-US" sz="2600" i="1" dirty="0">
                <a:solidFill>
                  <a:srgbClr val="008380"/>
                </a:solidFill>
              </a:rPr>
              <a:t>n</a:t>
            </a:r>
            <a:r>
              <a:rPr lang="en-US" sz="2600" dirty="0"/>
              <a:t> intervals uses __________ space.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C00E8C-CAFA-4D62-9286-2B71F11CC227}"/>
              </a:ext>
            </a:extLst>
          </p:cNvPr>
          <p:cNvSpPr/>
          <p:nvPr/>
        </p:nvSpPr>
        <p:spPr>
          <a:xfrm>
            <a:off x="7020600" y="1224559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380"/>
                </a:solidFill>
              </a:rPr>
              <a:t>?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EA0271F-E5AE-4FD4-BA45-A42B5F226837}"/>
              </a:ext>
            </a:extLst>
          </p:cNvPr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32EF94-8064-44B3-B997-8547ED9746B3}"/>
              </a:ext>
            </a:extLst>
          </p:cNvPr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77BE49-A4D1-4F0F-8D83-958EF0EE4B7F}"/>
              </a:ext>
            </a:extLst>
          </p:cNvPr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A6E395-E68B-474A-9037-642493A814B8}"/>
              </a:ext>
            </a:extLst>
          </p:cNvPr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E305559-728D-48DF-B420-3AB02BAF54DB}"/>
              </a:ext>
            </a:extLst>
          </p:cNvPr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E24BA87-09BB-451C-9893-DDFE2AB96341}"/>
              </a:ext>
            </a:extLst>
          </p:cNvPr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9CEF72B-9DF2-4C75-A84E-2F9671CE1772}"/>
              </a:ext>
            </a:extLst>
          </p:cNvPr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025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Space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2959" y="1371600"/>
            <a:ext cx="77054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Lemma: </a:t>
            </a:r>
            <a:r>
              <a:rPr lang="en-US" sz="2600" dirty="0"/>
              <a:t>A segment tree on </a:t>
            </a:r>
            <a:r>
              <a:rPr lang="en-US" sz="2600" i="1" dirty="0">
                <a:solidFill>
                  <a:srgbClr val="008380"/>
                </a:solidFill>
              </a:rPr>
              <a:t>n</a:t>
            </a:r>
            <a:r>
              <a:rPr lang="en-US" sz="2600" dirty="0"/>
              <a:t> intervals uses </a:t>
            </a:r>
            <a:r>
              <a:rPr lang="en-US" sz="2600" dirty="0">
                <a:solidFill>
                  <a:srgbClr val="008380"/>
                </a:solidFill>
              </a:rPr>
              <a:t>O(</a:t>
            </a:r>
            <a:r>
              <a:rPr lang="en-US" sz="2600" i="1" dirty="0">
                <a:solidFill>
                  <a:srgbClr val="008380"/>
                </a:solidFill>
              </a:rPr>
              <a:t>n</a:t>
            </a:r>
            <a:r>
              <a:rPr lang="en-US" sz="2600" dirty="0">
                <a:solidFill>
                  <a:srgbClr val="008380"/>
                </a:solidFill>
              </a:rPr>
              <a:t> log </a:t>
            </a:r>
            <a:r>
              <a:rPr lang="en-US" sz="2600" i="1" dirty="0">
                <a:solidFill>
                  <a:srgbClr val="008380"/>
                </a:solidFill>
              </a:rPr>
              <a:t>n</a:t>
            </a:r>
            <a:r>
              <a:rPr lang="en-US" sz="2600" dirty="0">
                <a:solidFill>
                  <a:srgbClr val="008380"/>
                </a:solidFill>
              </a:rPr>
              <a:t>) </a:t>
            </a:r>
            <a:r>
              <a:rPr lang="en-US" sz="2600" dirty="0"/>
              <a:t>space.</a:t>
            </a:r>
          </a:p>
          <a:p>
            <a:endParaRPr lang="en-US" sz="2600" dirty="0"/>
          </a:p>
          <a:p>
            <a:r>
              <a:rPr lang="en-US" sz="2600" b="1" dirty="0"/>
              <a:t>Proof:  </a:t>
            </a:r>
            <a:r>
              <a:rPr lang="en-US" sz="2600" dirty="0"/>
              <a:t>Any interval </a:t>
            </a:r>
            <a:r>
              <a:rPr lang="en-US" sz="2600" i="1" dirty="0">
                <a:solidFill>
                  <a:srgbClr val="008380"/>
                </a:solidFill>
              </a:rPr>
              <a:t>s</a:t>
            </a:r>
            <a:r>
              <a:rPr lang="en-US" sz="2600" dirty="0"/>
              <a:t> is stored in at most two sets </a:t>
            </a:r>
            <a:r>
              <a:rPr lang="en-US" sz="2600" dirty="0">
                <a:solidFill>
                  <a:srgbClr val="008380"/>
                </a:solidFill>
              </a:rPr>
              <a:t>I(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1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, </a:t>
            </a:r>
            <a:r>
              <a:rPr lang="en-US" sz="2600" dirty="0">
                <a:solidFill>
                  <a:srgbClr val="008380"/>
                </a:solidFill>
              </a:rPr>
              <a:t>I(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2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 for two different vertices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1</a:t>
            </a:r>
            <a:r>
              <a:rPr lang="en-US" sz="2600" dirty="0"/>
              <a:t>,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2</a:t>
            </a:r>
            <a:r>
              <a:rPr lang="en-US" sz="2600" dirty="0"/>
              <a:t> at the</a:t>
            </a:r>
            <a:br>
              <a:rPr lang="en-US" sz="2600" dirty="0"/>
            </a:br>
            <a:r>
              <a:rPr lang="en-US" sz="2600" dirty="0"/>
              <a:t>same level (depth) of </a:t>
            </a:r>
            <a:r>
              <a:rPr lang="en-US" sz="2600" i="1" dirty="0">
                <a:solidFill>
                  <a:srgbClr val="008380"/>
                </a:solidFill>
              </a:rPr>
              <a:t>T</a:t>
            </a:r>
            <a:r>
              <a:rPr lang="en-US" sz="2600" dirty="0"/>
              <a:t>.  [If </a:t>
            </a:r>
            <a:r>
              <a:rPr lang="en-US" sz="2600" i="1" dirty="0">
                <a:solidFill>
                  <a:srgbClr val="008380"/>
                </a:solidFill>
              </a:rPr>
              <a:t>s</a:t>
            </a:r>
            <a:r>
              <a:rPr lang="en-US" sz="2600" dirty="0"/>
              <a:t> was stored in</a:t>
            </a:r>
            <a:br>
              <a:rPr lang="en-US" sz="2600" dirty="0"/>
            </a:br>
            <a:r>
              <a:rPr lang="en-US" sz="2600" dirty="0">
                <a:solidFill>
                  <a:srgbClr val="008380"/>
                </a:solidFill>
              </a:rPr>
              <a:t>I(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3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 for a third vertex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3</a:t>
            </a:r>
            <a:r>
              <a:rPr lang="en-US" sz="2600" dirty="0"/>
              <a:t>, then </a:t>
            </a:r>
            <a:r>
              <a:rPr lang="en-US" sz="2600" i="1" dirty="0">
                <a:solidFill>
                  <a:srgbClr val="008380"/>
                </a:solidFill>
              </a:rPr>
              <a:t>s</a:t>
            </a:r>
            <a:r>
              <a:rPr lang="en-US" sz="2600" dirty="0"/>
              <a:t> would </a:t>
            </a:r>
            <a:br>
              <a:rPr lang="en-US" sz="2600" dirty="0"/>
            </a:br>
            <a:r>
              <a:rPr lang="en-US" sz="2600" dirty="0"/>
              <a:t>have to span from left to right, and</a:t>
            </a:r>
            <a:br>
              <a:rPr lang="en-US" sz="2600" dirty="0"/>
            </a:br>
            <a:r>
              <a:rPr lang="en-US" sz="2600" dirty="0">
                <a:solidFill>
                  <a:srgbClr val="008380"/>
                </a:solidFill>
              </a:rPr>
              <a:t>Int(parent(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2</a:t>
            </a:r>
            <a:r>
              <a:rPr lang="en-US" sz="2600" dirty="0">
                <a:solidFill>
                  <a:srgbClr val="008380"/>
                </a:solidFill>
              </a:rPr>
              <a:t>))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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600" dirty="0">
                <a:sym typeface="Symbol"/>
              </a:rPr>
              <a:t>, hence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600" dirty="0">
                <a:sym typeface="Symbol"/>
              </a:rPr>
              <a:t> is cannot be</a:t>
            </a:r>
            <a:br>
              <a:rPr lang="en-US" sz="2600" dirty="0">
                <a:sym typeface="Symbol"/>
              </a:rPr>
            </a:br>
            <a:r>
              <a:rPr lang="en-US" sz="2600" dirty="0">
                <a:sym typeface="Symbol"/>
              </a:rPr>
              <a:t>stored in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2</a:t>
            </a:r>
            <a:r>
              <a:rPr lang="en-US" sz="2600" dirty="0">
                <a:sym typeface="Symbol"/>
              </a:rPr>
              <a:t>.] </a:t>
            </a:r>
            <a:br>
              <a:rPr lang="en-US" sz="2600" dirty="0">
                <a:sym typeface="Symbol"/>
              </a:rPr>
            </a:br>
            <a:r>
              <a:rPr lang="en-US" sz="2600" dirty="0">
                <a:sym typeface="Symbol"/>
              </a:rPr>
              <a:t>The tree is a balanced tree of height </a:t>
            </a:r>
            <a:br>
              <a:rPr lang="en-US" sz="2600" dirty="0">
                <a:sym typeface="Symbol"/>
              </a:rPr>
            </a:br>
            <a:r>
              <a:rPr lang="en-US" sz="2600" dirty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dirty="0">
                <a:sym typeface="Symbol"/>
              </a:rPr>
              <a:t>.</a:t>
            </a:r>
            <a:endParaRPr lang="en-US" sz="2600" dirty="0"/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6437630" y="5610860"/>
            <a:ext cx="58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8011160" y="5598160"/>
            <a:ext cx="58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278880" y="5722620"/>
            <a:ext cx="24460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5" name="Picture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220" y="3011424"/>
            <a:ext cx="2340102" cy="2458038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7081757" y="5658833"/>
            <a:ext cx="2936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chemeClr val="bg2"/>
                </a:solidFill>
              </a:rPr>
              <a:t>s</a:t>
            </a:r>
            <a:endParaRPr lang="en-US" sz="2200" dirty="0">
              <a:solidFill>
                <a:schemeClr val="bg2"/>
              </a:solidFill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552986" y="6110868"/>
            <a:ext cx="234175" cy="24532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979F8B9-973D-45E7-BBA3-C7A9929B1134}"/>
                  </a:ext>
                </a:extLst>
              </p14:cNvPr>
              <p14:cNvContentPartPr/>
              <p14:nvPr/>
            </p14:nvContentPartPr>
            <p14:xfrm>
              <a:off x="3972960" y="3973320"/>
              <a:ext cx="5125680" cy="1542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979F8B9-973D-45E7-BBA3-C7A9929B11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63600" y="3963960"/>
                <a:ext cx="5144400" cy="156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169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ED7DE643-6B56-4109-8AA3-21E498CE0D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398" y="4103537"/>
            <a:ext cx="4035618" cy="22198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Segment Tree Query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473" y="3942158"/>
            <a:ext cx="51259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Runtime Analysis: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Visit one node per level.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Spend </a:t>
            </a:r>
            <a:r>
              <a:rPr lang="en-US" sz="2600" dirty="0">
                <a:solidFill>
                  <a:srgbClr val="008380"/>
                </a:solidFill>
              </a:rPr>
              <a:t>O(1+</a:t>
            </a:r>
            <a:r>
              <a:rPr lang="en-US" sz="2600" i="1" dirty="0">
                <a:solidFill>
                  <a:srgbClr val="008380"/>
                </a:solidFill>
              </a:rPr>
              <a:t>k</a:t>
            </a:r>
            <a:r>
              <a:rPr lang="en-US" sz="2600" i="1" baseline="-25000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 time per node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/>
              <a:t>.</a:t>
            </a:r>
          </a:p>
          <a:p>
            <a:r>
              <a:rPr lang="en-US" sz="2600" dirty="0">
                <a:sym typeface="Symbol"/>
              </a:rPr>
              <a:t> Runtime____________</a:t>
            </a:r>
            <a:endParaRPr lang="en-US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04" y="1393903"/>
            <a:ext cx="6579647" cy="233606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742DE30-4131-46DC-8405-3D9BCDCE52CD}"/>
              </a:ext>
            </a:extLst>
          </p:cNvPr>
          <p:cNvSpPr/>
          <p:nvPr/>
        </p:nvSpPr>
        <p:spPr>
          <a:xfrm>
            <a:off x="3026222" y="5086351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380"/>
                </a:solidFill>
              </a:rPr>
              <a:t>?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C384184-203D-4A0E-A973-405745EAEAC8}"/>
                  </a:ext>
                </a:extLst>
              </p14:cNvPr>
              <p14:cNvContentPartPr/>
              <p14:nvPr/>
            </p14:nvContentPartPr>
            <p14:xfrm>
              <a:off x="4999320" y="4008960"/>
              <a:ext cx="3528720" cy="2519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C384184-203D-4A0E-A973-405745EAEAC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89960" y="3999600"/>
                <a:ext cx="3547440" cy="253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8498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Segment Tree Query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472" y="3942158"/>
            <a:ext cx="770549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Runtime Analysis: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Visit one node per level.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Spend </a:t>
            </a:r>
            <a:r>
              <a:rPr lang="en-US" sz="2600" dirty="0">
                <a:solidFill>
                  <a:srgbClr val="008380"/>
                </a:solidFill>
              </a:rPr>
              <a:t>O(1+</a:t>
            </a:r>
            <a:r>
              <a:rPr lang="en-US" sz="2600" i="1" dirty="0">
                <a:solidFill>
                  <a:srgbClr val="008380"/>
                </a:solidFill>
              </a:rPr>
              <a:t>k</a:t>
            </a:r>
            <a:r>
              <a:rPr lang="en-US" sz="2600" i="1" baseline="-25000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 time per node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/>
              <a:t>.</a:t>
            </a:r>
          </a:p>
          <a:p>
            <a:r>
              <a:rPr lang="en-US" sz="2600" dirty="0">
                <a:sym typeface="Symbol"/>
              </a:rPr>
              <a:t> Runtime </a:t>
            </a:r>
            <a:r>
              <a:rPr lang="en-US" sz="2600" dirty="0">
                <a:solidFill>
                  <a:srgbClr val="008380"/>
                </a:solidFill>
              </a:rPr>
              <a:t>O(log </a:t>
            </a:r>
            <a:r>
              <a:rPr lang="en-US" sz="2600" i="1" dirty="0">
                <a:solidFill>
                  <a:srgbClr val="008380"/>
                </a:solidFill>
              </a:rPr>
              <a:t>n + k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endParaRPr lang="en-US" sz="26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8552986" y="6110868"/>
            <a:ext cx="234175" cy="24532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04" y="1393903"/>
            <a:ext cx="6579647" cy="233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30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Segment Tree Construction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04683" y="1143202"/>
            <a:ext cx="827420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Sort interval endpoints of </a:t>
            </a:r>
            <a:r>
              <a:rPr lang="en-US" sz="2600" i="1" dirty="0">
                <a:solidFill>
                  <a:srgbClr val="008380"/>
                </a:solidFill>
              </a:rPr>
              <a:t>I</a:t>
            </a:r>
            <a:r>
              <a:rPr lang="en-US" sz="2600" dirty="0"/>
              <a:t>. </a:t>
            </a:r>
            <a:r>
              <a:rPr lang="en-US" sz="2600" dirty="0">
                <a:sym typeface="Symbol"/>
              </a:rPr>
              <a:t> </a:t>
            </a:r>
            <a:r>
              <a:rPr lang="en-US" sz="2600" dirty="0"/>
              <a:t>elementary intervals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Construct balanced BST on elementary intervals.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Determine </a:t>
            </a: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 </a:t>
            </a:r>
            <a:r>
              <a:rPr lang="en-US" sz="2600" dirty="0"/>
              <a:t>bottom-up.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Compute canonical subsets by incrementally inserting intervals </a:t>
            </a:r>
            <a:r>
              <a:rPr lang="en-US" sz="2600" i="1" dirty="0">
                <a:solidFill>
                  <a:srgbClr val="008380"/>
                </a:solidFill>
              </a:rPr>
              <a:t>s</a:t>
            </a:r>
            <a:r>
              <a:rPr lang="en-US" sz="2600" dirty="0">
                <a:solidFill>
                  <a:srgbClr val="008380"/>
                </a:solidFill>
              </a:rPr>
              <a:t>=[</a:t>
            </a:r>
            <a:r>
              <a:rPr lang="en-US" sz="2600" i="1" dirty="0" err="1">
                <a:solidFill>
                  <a:srgbClr val="008380"/>
                </a:solidFill>
              </a:rPr>
              <a:t>x</a:t>
            </a:r>
            <a:r>
              <a:rPr lang="en-US" sz="2600" dirty="0" err="1">
                <a:solidFill>
                  <a:srgbClr val="008380"/>
                </a:solidFill>
              </a:rPr>
              <a:t>,</a:t>
            </a:r>
            <a:r>
              <a:rPr lang="en-US" sz="2600" i="1" dirty="0" err="1">
                <a:solidFill>
                  <a:srgbClr val="008380"/>
                </a:solidFill>
              </a:rPr>
              <a:t>x</a:t>
            </a:r>
            <a:r>
              <a:rPr lang="en-US" sz="2600" dirty="0">
                <a:solidFill>
                  <a:srgbClr val="008380"/>
                </a:solidFill>
              </a:rPr>
              <a:t>’]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I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>
                <a:sym typeface="Symbol"/>
              </a:rPr>
              <a:t>into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600" dirty="0">
                <a:sym typeface="Symbol"/>
              </a:rPr>
              <a:t> using </a:t>
            </a:r>
            <a:r>
              <a:rPr lang="en-US" sz="2600" dirty="0" err="1">
                <a:sym typeface="Symbol"/>
              </a:rPr>
              <a:t>InsertSegmentTree</a:t>
            </a:r>
            <a:r>
              <a:rPr lang="en-US" sz="2600" dirty="0">
                <a:sym typeface="Symbol"/>
              </a:rPr>
              <a:t>:</a:t>
            </a:r>
            <a:endParaRPr lang="en-US" sz="2600" dirty="0"/>
          </a:p>
        </p:txBody>
      </p:sp>
      <p:sp>
        <p:nvSpPr>
          <p:cNvPr id="5" name="Left Brace 4"/>
          <p:cNvSpPr/>
          <p:nvPr/>
        </p:nvSpPr>
        <p:spPr bwMode="auto">
          <a:xfrm>
            <a:off x="1215480" y="1170878"/>
            <a:ext cx="167268" cy="120433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460812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63784" y="3419188"/>
            <a:ext cx="5914289" cy="2619662"/>
            <a:chOff x="263784" y="3419188"/>
            <a:chExt cx="5914289" cy="2619662"/>
          </a:xfrm>
        </p:grpSpPr>
        <p:sp>
          <p:nvSpPr>
            <p:cNvPr id="7" name="Rectangle 6"/>
            <p:cNvSpPr/>
            <p:nvPr/>
          </p:nvSpPr>
          <p:spPr>
            <a:xfrm>
              <a:off x="1157289" y="4343400"/>
              <a:ext cx="609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905126" y="3576634"/>
              <a:ext cx="609600" cy="4095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8116" y="3971926"/>
              <a:ext cx="530156" cy="252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41758" y="3845721"/>
              <a:ext cx="530156" cy="252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08612" y="4714879"/>
              <a:ext cx="530156" cy="371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>
              <a:grpSpLocks noChangeAspect="1"/>
            </p:cNvGrpSpPr>
            <p:nvPr/>
          </p:nvGrpSpPr>
          <p:grpSpPr>
            <a:xfrm>
              <a:off x="263784" y="3513062"/>
              <a:ext cx="5914289" cy="2525788"/>
              <a:chOff x="2564669" y="3551162"/>
              <a:chExt cx="3300984" cy="140973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4669" y="3551162"/>
                <a:ext cx="3300984" cy="113842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7439"/>
              <a:stretch/>
            </p:blipFill>
            <p:spPr>
              <a:xfrm>
                <a:off x="2572716" y="4629150"/>
                <a:ext cx="3090672" cy="331748"/>
              </a:xfrm>
              <a:prstGeom prst="rect">
                <a:avLst/>
              </a:prstGeom>
            </p:spPr>
          </p:pic>
        </p:grpSp>
        <p:sp>
          <p:nvSpPr>
            <p:cNvPr id="18" name="Rectangle 17"/>
            <p:cNvSpPr/>
            <p:nvPr/>
          </p:nvSpPr>
          <p:spPr>
            <a:xfrm>
              <a:off x="1888248" y="4352924"/>
              <a:ext cx="9883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37292" y="4222463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56050" y="3530599"/>
              <a:ext cx="685800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916917" y="34191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 </a:t>
              </a:r>
              <a:r>
                <a:rPr lang="en-US" sz="2000" dirty="0"/>
                <a:t>)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040648" y="463676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10342" y="44986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840748" y="490346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10442" y="47526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50548" y="5168899"/>
              <a:ext cx="62635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12292" y="50574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 </a:t>
              </a:r>
              <a:r>
                <a:rPr lang="en-US" sz="2000" dirty="0"/>
                <a:t>)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075948" y="5714999"/>
              <a:ext cx="62635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037692" y="56035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 </a:t>
              </a:r>
              <a:r>
                <a:rPr lang="en-US" sz="2000" dirty="0"/>
                <a:t>)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59798" y="5427729"/>
              <a:ext cx="543802" cy="2567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29492" y="52987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08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Segment Trees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2959" y="1371600"/>
            <a:ext cx="770549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Runtime: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Each interval stored at most twice per 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At most one node per level that contains the left endpoint of s (same with right endpoint)</a:t>
            </a:r>
          </a:p>
          <a:p>
            <a:pPr marL="457200" indent="-457200">
              <a:buFont typeface="Symbol"/>
              <a:buChar char="®"/>
            </a:pPr>
            <a:r>
              <a:rPr lang="en-US" sz="2800" dirty="0">
                <a:sym typeface="Symbol"/>
              </a:rPr>
              <a:t>Visit at most 4 nodes per level</a:t>
            </a:r>
          </a:p>
          <a:p>
            <a:pPr marL="457200" indent="-457200">
              <a:buFont typeface="Symbol"/>
              <a:buChar char="®"/>
            </a:pPr>
            <a:r>
              <a:rPr lang="en-US" sz="2800" dirty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800" dirty="0">
                <a:sym typeface="Symbol"/>
              </a:rPr>
              <a:t> per interval, and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800" dirty="0">
                <a:sym typeface="Symbol"/>
              </a:rPr>
              <a:t> total</a:t>
            </a:r>
            <a:endParaRPr lang="en-US" sz="2800" dirty="0"/>
          </a:p>
          <a:p>
            <a:endParaRPr lang="en-US" sz="2600" dirty="0"/>
          </a:p>
          <a:p>
            <a:r>
              <a:rPr lang="en-US" sz="2600" b="1" dirty="0"/>
              <a:t>Theorem:  </a:t>
            </a:r>
            <a:r>
              <a:rPr lang="en-US" sz="2600" dirty="0"/>
              <a:t>A segment tree for a set of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/>
              <a:t> intervals can be built in 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600" dirty="0"/>
              <a:t>time and uses 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600" dirty="0"/>
              <a:t>space. All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 k</a:t>
            </a:r>
            <a:r>
              <a:rPr lang="en-US" sz="2600" dirty="0"/>
              <a:t> intervals that contain a query point can be reported in 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 + k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600" dirty="0"/>
              <a:t>time.</a:t>
            </a:r>
          </a:p>
        </p:txBody>
      </p:sp>
    </p:spTree>
    <p:extLst>
      <p:ext uri="{BB962C8B-B14F-4D97-AF65-F5344CB8AC3E}">
        <p14:creationId xmlns:p14="http://schemas.microsoft.com/office/powerpoint/2010/main" val="1162343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CS 6463 AT: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Windowing Revisited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146723"/>
            <a:ext cx="78683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A set </a:t>
            </a:r>
            <a:r>
              <a:rPr lang="en-US" sz="2800" i="1" dirty="0">
                <a:solidFill>
                  <a:srgbClr val="008380"/>
                </a:solidFill>
              </a:rPr>
              <a:t>S</a:t>
            </a:r>
            <a:r>
              <a:rPr lang="en-US" sz="2800" dirty="0"/>
              <a:t> of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/>
              <a:t> disjoint line segments in the plane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1762134"/>
            <a:ext cx="79629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Task:</a:t>
            </a:r>
            <a:r>
              <a:rPr lang="en-US" sz="2800" dirty="0"/>
              <a:t> Process </a:t>
            </a:r>
            <a:r>
              <a:rPr lang="en-US" sz="2800" i="1" dirty="0">
                <a:solidFill>
                  <a:srgbClr val="008380"/>
                </a:solidFill>
              </a:rPr>
              <a:t>S</a:t>
            </a:r>
            <a:r>
              <a:rPr lang="en-US" sz="2800" dirty="0"/>
              <a:t> into a data structure such that all segments intersecting a </a:t>
            </a:r>
          </a:p>
          <a:p>
            <a:r>
              <a:rPr lang="en-US" sz="2800" b="1" dirty="0">
                <a:solidFill>
                  <a:srgbClr val="008000"/>
                </a:solidFill>
              </a:rPr>
              <a:t>             vertical</a:t>
            </a:r>
            <a:r>
              <a:rPr lang="en-US" sz="2800" dirty="0">
                <a:solidFill>
                  <a:srgbClr val="008000"/>
                </a:solidFill>
              </a:rPr>
              <a:t> query segment q:=q</a:t>
            </a:r>
            <a:r>
              <a:rPr lang="en-US" sz="2800" baseline="-25000" dirty="0">
                <a:solidFill>
                  <a:srgbClr val="008000"/>
                </a:solidFill>
              </a:rPr>
              <a:t>x</a:t>
            </a:r>
            <a:r>
              <a:rPr lang="en-US" sz="2800" dirty="0">
                <a:solidFill>
                  <a:srgbClr val="008000"/>
                </a:solidFill>
              </a:rPr>
              <a:t> </a:t>
            </a:r>
            <a:r>
              <a:rPr lang="en-US" sz="2800" dirty="0">
                <a:solidFill>
                  <a:srgbClr val="008000"/>
                </a:solidFill>
                <a:sym typeface="Symbol"/>
              </a:rPr>
              <a:t> </a:t>
            </a:r>
            <a:r>
              <a:rPr lang="en-US" sz="2800" dirty="0">
                <a:solidFill>
                  <a:srgbClr val="008000"/>
                </a:solidFill>
              </a:rPr>
              <a:t>[</a:t>
            </a:r>
            <a:r>
              <a:rPr lang="en-US" sz="2800" dirty="0" err="1">
                <a:solidFill>
                  <a:srgbClr val="008000"/>
                </a:solidFill>
              </a:rPr>
              <a:t>q</a:t>
            </a:r>
            <a:r>
              <a:rPr lang="en-US" sz="2800" baseline="-25000" dirty="0" err="1">
                <a:solidFill>
                  <a:srgbClr val="008000"/>
                </a:solidFill>
              </a:rPr>
              <a:t>y</a:t>
            </a:r>
            <a:r>
              <a:rPr lang="en-US" sz="2800" dirty="0" err="1">
                <a:solidFill>
                  <a:srgbClr val="008000"/>
                </a:solidFill>
              </a:rPr>
              <a:t>,q’</a:t>
            </a:r>
            <a:r>
              <a:rPr lang="en-US" sz="2800" baseline="-25000" dirty="0" err="1">
                <a:solidFill>
                  <a:srgbClr val="008000"/>
                </a:solidFill>
              </a:rPr>
              <a:t>y</a:t>
            </a:r>
            <a:r>
              <a:rPr lang="en-US" sz="2800" dirty="0">
                <a:solidFill>
                  <a:srgbClr val="008000"/>
                </a:solidFill>
              </a:rPr>
              <a:t>] </a:t>
            </a:r>
            <a:br>
              <a:rPr lang="en-US" sz="2800" dirty="0">
                <a:solidFill>
                  <a:srgbClr val="008000"/>
                </a:solidFill>
              </a:rPr>
            </a:br>
            <a:r>
              <a:rPr lang="en-US" sz="2800" dirty="0"/>
              <a:t>can be reported efficiently.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4382339" y="46952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5258639" y="4428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5792039" y="4047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5411039" y="46571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6020639" y="45809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5868239" y="5190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4877639" y="4809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4649039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6106364" y="37427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4039439" y="37528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H="1" flipV="1">
            <a:off x="5185451" y="43493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49039" y="4199936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456"/>
              <a:ext cx="288" cy="144"/>
              <a:chOff x="4560" y="3456"/>
              <a:chExt cx="288" cy="144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4493727" y="44959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auto">
          <a:xfrm>
            <a:off x="5006599" y="42566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 bwMode="auto">
          <a:xfrm rot="16200000" flipV="1">
            <a:off x="4991060" y="43990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26" idx="5"/>
          </p:cNvCxnSpPr>
          <p:nvPr/>
        </p:nvCxnSpPr>
        <p:spPr bwMode="auto">
          <a:xfrm rot="16200000" flipV="1">
            <a:off x="4593936" y="45258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5178035" y="50060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5782920" y="46630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41" idx="7"/>
            <a:endCxn id="42" idx="3"/>
          </p:cNvCxnSpPr>
          <p:nvPr/>
        </p:nvCxnSpPr>
        <p:spPr bwMode="auto">
          <a:xfrm rot="5400000" flipH="1" flipV="1">
            <a:off x="5374042" y="45971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444421" idx="5"/>
            <a:endCxn id="444430" idx="0"/>
          </p:cNvCxnSpPr>
          <p:nvPr/>
        </p:nvCxnSpPr>
        <p:spPr bwMode="auto">
          <a:xfrm rot="16200000" flipH="1">
            <a:off x="4390230" y="48174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44432" idx="3"/>
            <a:endCxn id="444424" idx="7"/>
          </p:cNvCxnSpPr>
          <p:nvPr/>
        </p:nvCxnSpPr>
        <p:spPr bwMode="auto">
          <a:xfrm rot="5400000">
            <a:off x="5861843" y="38030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444427" idx="4"/>
            <a:endCxn id="444428" idx="0"/>
          </p:cNvCxnSpPr>
          <p:nvPr/>
        </p:nvCxnSpPr>
        <p:spPr bwMode="auto">
          <a:xfrm rot="5400000">
            <a:off x="5715839" y="48476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5811089" y="565249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6120652" y="565726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" name="Straight Connector 99"/>
          <p:cNvCxnSpPr>
            <a:stCxn id="98" idx="6"/>
            <a:endCxn id="99" idx="2"/>
          </p:cNvCxnSpPr>
          <p:nvPr/>
        </p:nvCxnSpPr>
        <p:spPr bwMode="auto">
          <a:xfrm>
            <a:off x="5887289" y="5690599"/>
            <a:ext cx="233363" cy="47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4271678" y="45756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0" name="Group 119"/>
          <p:cNvGrpSpPr/>
          <p:nvPr/>
        </p:nvGrpSpPr>
        <p:grpSpPr>
          <a:xfrm>
            <a:off x="4396627" y="3818933"/>
            <a:ext cx="1752601" cy="2014540"/>
            <a:chOff x="7090105" y="2365073"/>
            <a:chExt cx="1752601" cy="2014540"/>
          </a:xfrm>
        </p:grpSpPr>
        <p:cxnSp>
          <p:nvCxnSpPr>
            <p:cNvPr id="60" name="Straight Connector 59"/>
            <p:cNvCxnSpPr/>
            <p:nvPr/>
          </p:nvCxnSpPr>
          <p:spPr bwMode="auto">
            <a:xfrm rot="16200000" flipH="1">
              <a:off x="6756131" y="3673993"/>
              <a:ext cx="730549" cy="107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H="1">
              <a:off x="7199037" y="3846816"/>
              <a:ext cx="368601" cy="54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7312678" y="3728413"/>
              <a:ext cx="601963" cy="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7708906" y="3827485"/>
              <a:ext cx="406701" cy="600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6760548" y="3570931"/>
              <a:ext cx="9258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7739590" y="2863853"/>
              <a:ext cx="8997" cy="11699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990218" y="3225803"/>
              <a:ext cx="0" cy="8032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7846397" y="3342331"/>
              <a:ext cx="13639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472666" y="3897162"/>
              <a:ext cx="2733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rot="5400000">
              <a:off x="8329792" y="3587599"/>
              <a:ext cx="86390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001180" y="3206599"/>
              <a:ext cx="168305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090105" y="4060526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5"/>
            <p:cNvSpPr>
              <a:spLocks noChangeArrowheads="1"/>
            </p:cNvSpPr>
            <p:nvPr/>
          </p:nvSpPr>
          <p:spPr bwMode="auto">
            <a:xfrm>
              <a:off x="7356805" y="406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" name="Straight Connector 91"/>
            <p:cNvCxnSpPr>
              <a:stCxn id="90" idx="6"/>
              <a:endCxn id="91" idx="2"/>
            </p:cNvCxnSpPr>
            <p:nvPr/>
          </p:nvCxnSpPr>
          <p:spPr bwMode="auto">
            <a:xfrm>
              <a:off x="7166305" y="4098626"/>
              <a:ext cx="190500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7242505" y="4212926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7590167" y="4217688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" name="Straight Connector 96"/>
            <p:cNvCxnSpPr>
              <a:stCxn id="95" idx="6"/>
              <a:endCxn id="96" idx="2"/>
            </p:cNvCxnSpPr>
            <p:nvPr/>
          </p:nvCxnSpPr>
          <p:spPr bwMode="auto">
            <a:xfrm>
              <a:off x="7318705" y="4251026"/>
              <a:ext cx="271462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5"/>
            <p:cNvSpPr>
              <a:spLocks noChangeArrowheads="1"/>
            </p:cNvSpPr>
            <p:nvPr/>
          </p:nvSpPr>
          <p:spPr bwMode="auto">
            <a:xfrm>
              <a:off x="8585530" y="407005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8742693" y="407481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>
              <a:stCxn id="101" idx="6"/>
            </p:cNvCxnSpPr>
            <p:nvPr/>
          </p:nvCxnSpPr>
          <p:spPr bwMode="auto">
            <a:xfrm>
              <a:off x="8661730" y="4108151"/>
              <a:ext cx="106033" cy="18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723517" y="40700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5"/>
            <p:cNvSpPr>
              <a:spLocks noChangeArrowheads="1"/>
            </p:cNvSpPr>
            <p:nvPr/>
          </p:nvSpPr>
          <p:spPr bwMode="auto">
            <a:xfrm>
              <a:off x="7971166" y="40748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9" name="Straight Connector 108"/>
            <p:cNvCxnSpPr>
              <a:stCxn id="107" idx="6"/>
              <a:endCxn id="108" idx="2"/>
            </p:cNvCxnSpPr>
            <p:nvPr/>
          </p:nvCxnSpPr>
          <p:spPr bwMode="auto">
            <a:xfrm>
              <a:off x="7799717" y="4108151"/>
              <a:ext cx="171449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7899730" y="42986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5"/>
            <p:cNvSpPr>
              <a:spLocks noChangeArrowheads="1"/>
            </p:cNvSpPr>
            <p:nvPr/>
          </p:nvSpPr>
          <p:spPr bwMode="auto">
            <a:xfrm>
              <a:off x="8499805" y="43034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" name="Straight Connector 112"/>
            <p:cNvCxnSpPr>
              <a:stCxn id="111" idx="6"/>
              <a:endCxn id="112" idx="2"/>
            </p:cNvCxnSpPr>
            <p:nvPr/>
          </p:nvCxnSpPr>
          <p:spPr bwMode="auto">
            <a:xfrm>
              <a:off x="7975930" y="4336751"/>
              <a:ext cx="523875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6974861" y="3885255"/>
              <a:ext cx="76388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92D05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Oval 5"/>
            <p:cNvSpPr>
              <a:spLocks noChangeArrowheads="1"/>
            </p:cNvSpPr>
            <p:nvPr/>
          </p:nvSpPr>
          <p:spPr bwMode="auto">
            <a:xfrm>
              <a:off x="7332992" y="4212926"/>
              <a:ext cx="76200" cy="76200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 flipH="1">
            <a:off x="3990975" y="49434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3990975" y="41941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4505797" y="5644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3699347" y="47177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76" name="Rectangle 75"/>
          <p:cNvSpPr/>
          <p:nvPr/>
        </p:nvSpPr>
        <p:spPr>
          <a:xfrm>
            <a:off x="3648547" y="39748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q’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90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6463 AT: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Windowing Revisited</a:t>
            </a: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61925" y="1219209"/>
            <a:ext cx="54673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chemeClr val="accent2"/>
                </a:solidFill>
              </a:rPr>
              <a:t>Solution: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b="1" dirty="0"/>
              <a:t>Segment tree with nested range tree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Build segment tree </a:t>
            </a:r>
            <a:r>
              <a:rPr lang="en-US" sz="2600" dirty="0">
                <a:solidFill>
                  <a:srgbClr val="008380"/>
                </a:solidFill>
              </a:rPr>
              <a:t>T</a:t>
            </a:r>
            <a:r>
              <a:rPr lang="en-US" sz="2600" dirty="0"/>
              <a:t> based on </a:t>
            </a:r>
            <a:r>
              <a:rPr lang="en-US" sz="2600" i="1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-intervals of segments in </a:t>
            </a:r>
            <a:r>
              <a:rPr lang="en-US" sz="2600" i="1" dirty="0">
                <a:solidFill>
                  <a:srgbClr val="008380"/>
                </a:solidFill>
              </a:rPr>
              <a:t>S</a:t>
            </a:r>
            <a:r>
              <a:rPr lang="en-US" sz="2600" dirty="0"/>
              <a:t>.</a:t>
            </a:r>
            <a:br>
              <a:rPr lang="en-US" sz="2600" dirty="0"/>
            </a:br>
            <a:r>
              <a:rPr lang="en-US" sz="2600" dirty="0">
                <a:sym typeface="Symbol"/>
              </a:rPr>
              <a:t> each </a:t>
            </a:r>
            <a:r>
              <a:rPr lang="en-US" sz="26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) </a:t>
            </a:r>
            <a:r>
              <a:rPr lang="en-US" sz="26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)(-,)</a:t>
            </a:r>
            <a:br>
              <a:rPr lang="en-US" sz="2600" dirty="0">
                <a:sym typeface="Symbol"/>
              </a:rPr>
            </a:br>
            <a:r>
              <a:rPr lang="en-US" sz="2600" dirty="0">
                <a:sym typeface="Symbol"/>
              </a:rPr>
              <a:t>	</a:t>
            </a:r>
            <a:r>
              <a:rPr lang="en-US" sz="2600" dirty="0">
                <a:solidFill>
                  <a:srgbClr val="B036B0"/>
                </a:solidFill>
                <a:sym typeface="Symbol"/>
              </a:rPr>
              <a:t>vertical slab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8380"/>
                </a:solidFill>
                <a:sym typeface="Symbol"/>
              </a:rPr>
              <a:t>I(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)S(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>
                <a:sym typeface="Symbol"/>
              </a:rPr>
              <a:t>canonical set of segments spanning vertical slab</a:t>
            </a:r>
            <a:br>
              <a:rPr lang="en-US" sz="2600" dirty="0">
                <a:sym typeface="Symbol"/>
              </a:rPr>
            </a:br>
            <a:endParaRPr lang="en-US" sz="2600" dirty="0">
              <a:sym typeface="Symbo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ym typeface="Symbol"/>
              </a:rPr>
              <a:t>Store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S(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dirty="0">
                <a:sym typeface="Symbol"/>
              </a:rPr>
              <a:t> in 1D range tree (binary search tree)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T(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>
                <a:sym typeface="Symbol"/>
              </a:rPr>
              <a:t>based on vertical order of segments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51" y="1167006"/>
            <a:ext cx="3676650" cy="35383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5046461"/>
            <a:ext cx="2439162" cy="1821063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EB1A273C-EB2B-482F-BCE1-77E740D49101}"/>
              </a:ext>
            </a:extLst>
          </p:cNvPr>
          <p:cNvGrpSpPr/>
          <p:nvPr/>
        </p:nvGrpSpPr>
        <p:grpSpPr>
          <a:xfrm>
            <a:off x="5619750" y="4673600"/>
            <a:ext cx="3422650" cy="387350"/>
            <a:chOff x="5619750" y="4406900"/>
            <a:chExt cx="3422650" cy="38735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9047DE4-7535-4F8F-818C-9DEAA39EA5B4}"/>
                </a:ext>
              </a:extLst>
            </p:cNvPr>
            <p:cNvCxnSpPr/>
            <p:nvPr/>
          </p:nvCxnSpPr>
          <p:spPr bwMode="auto">
            <a:xfrm flipV="1">
              <a:off x="5619750" y="4464050"/>
              <a:ext cx="2895600" cy="127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8159560-724B-482F-8FD5-3A2575238479}"/>
                </a:ext>
              </a:extLst>
            </p:cNvPr>
            <p:cNvCxnSpPr/>
            <p:nvPr/>
          </p:nvCxnSpPr>
          <p:spPr bwMode="auto">
            <a:xfrm>
              <a:off x="5626100" y="4724400"/>
              <a:ext cx="17335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CE80B9-667D-41EB-8575-43268E08C982}"/>
                </a:ext>
              </a:extLst>
            </p:cNvPr>
            <p:cNvCxnSpPr/>
            <p:nvPr/>
          </p:nvCxnSpPr>
          <p:spPr bwMode="auto">
            <a:xfrm>
              <a:off x="6165850" y="4654550"/>
              <a:ext cx="15875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53B2320-EDE2-40F6-A85B-7B62CA3F6A3F}"/>
                </a:ext>
              </a:extLst>
            </p:cNvPr>
            <p:cNvCxnSpPr/>
            <p:nvPr/>
          </p:nvCxnSpPr>
          <p:spPr bwMode="auto">
            <a:xfrm flipV="1">
              <a:off x="7175500" y="4406900"/>
              <a:ext cx="1339850" cy="58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8553CC2-8022-493D-8F97-F7579975AC41}"/>
                </a:ext>
              </a:extLst>
            </p:cNvPr>
            <p:cNvCxnSpPr/>
            <p:nvPr/>
          </p:nvCxnSpPr>
          <p:spPr bwMode="auto">
            <a:xfrm>
              <a:off x="7086600" y="4527550"/>
              <a:ext cx="7556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5CF7AF2-28D7-4991-A591-F639DC501376}"/>
                </a:ext>
              </a:extLst>
            </p:cNvPr>
            <p:cNvCxnSpPr/>
            <p:nvPr/>
          </p:nvCxnSpPr>
          <p:spPr bwMode="auto">
            <a:xfrm>
              <a:off x="7715250" y="4591050"/>
              <a:ext cx="50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51DA905-68C6-4C66-A979-7CB8AC1E9E59}"/>
                </a:ext>
              </a:extLst>
            </p:cNvPr>
            <p:cNvCxnSpPr/>
            <p:nvPr/>
          </p:nvCxnSpPr>
          <p:spPr bwMode="auto">
            <a:xfrm>
              <a:off x="7092950" y="4794250"/>
              <a:ext cx="19494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A73CAA-B409-43F3-AAF6-53BCF427823B}"/>
                  </a:ext>
                </a:extLst>
              </p14:cNvPr>
              <p14:cNvContentPartPr/>
              <p14:nvPr/>
            </p14:nvContentPartPr>
            <p14:xfrm>
              <a:off x="3143520" y="1611720"/>
              <a:ext cx="4676040" cy="3693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A73CAA-B409-43F3-AAF6-53BCF427823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34160" y="1602360"/>
                <a:ext cx="4694760" cy="371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4073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51" y="824106"/>
            <a:ext cx="3676650" cy="3538344"/>
          </a:xfrm>
          <a:prstGeom prst="rect">
            <a:avLst/>
          </a:prstGeom>
        </p:spPr>
      </p:pic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CS 6463 AT: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63830"/>
            <a:ext cx="7543800" cy="1143000"/>
          </a:xfrm>
        </p:spPr>
        <p:txBody>
          <a:bodyPr/>
          <a:lstStyle/>
          <a:p>
            <a:r>
              <a:rPr lang="en-US" dirty="0"/>
              <a:t>2D Windowing Revisited</a:t>
            </a: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4800" y="1219209"/>
            <a:ext cx="504825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/>
              <a:t>Query algorithm: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Search regularly for </a:t>
            </a:r>
            <a:r>
              <a:rPr lang="en-US" sz="2400" dirty="0" err="1">
                <a:solidFill>
                  <a:srgbClr val="008000"/>
                </a:solidFill>
              </a:rPr>
              <a:t>q</a:t>
            </a:r>
            <a:r>
              <a:rPr lang="en-US" sz="2400" baseline="-25000" dirty="0" err="1">
                <a:solidFill>
                  <a:srgbClr val="008000"/>
                </a:solidFill>
              </a:rPr>
              <a:t>x</a:t>
            </a:r>
            <a:r>
              <a:rPr lang="en-US" sz="2600" dirty="0"/>
              <a:t> in </a:t>
            </a:r>
            <a:r>
              <a:rPr lang="en-US" sz="2600" dirty="0">
                <a:solidFill>
                  <a:srgbClr val="008380"/>
                </a:solidFill>
              </a:rPr>
              <a:t>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In every visited vertex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/>
              <a:t>, report segments in </a:t>
            </a:r>
            <a:r>
              <a:rPr lang="en-US" sz="2600" dirty="0">
                <a:solidFill>
                  <a:srgbClr val="008380"/>
                </a:solidFill>
              </a:rPr>
              <a:t>T(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 </a:t>
            </a:r>
            <a:r>
              <a:rPr lang="en-US" sz="2600" dirty="0"/>
              <a:t>between </a:t>
            </a:r>
            <a:r>
              <a:rPr lang="en-US" sz="2400" dirty="0" err="1">
                <a:solidFill>
                  <a:srgbClr val="008000"/>
                </a:solidFill>
              </a:rPr>
              <a:t>q</a:t>
            </a:r>
            <a:r>
              <a:rPr lang="en-US" sz="2400" baseline="-25000" dirty="0" err="1">
                <a:solidFill>
                  <a:srgbClr val="008000"/>
                </a:solidFill>
              </a:rPr>
              <a:t>y</a:t>
            </a:r>
            <a:r>
              <a:rPr lang="en-US" sz="2600" dirty="0"/>
              <a:t> and </a:t>
            </a:r>
            <a:r>
              <a:rPr lang="en-US" sz="2400" dirty="0" err="1">
                <a:solidFill>
                  <a:srgbClr val="008000"/>
                </a:solidFill>
              </a:rPr>
              <a:t>q’</a:t>
            </a:r>
            <a:r>
              <a:rPr lang="en-US" sz="2400" baseline="-25000" dirty="0" err="1">
                <a:solidFill>
                  <a:srgbClr val="008000"/>
                </a:solidFill>
              </a:rPr>
              <a:t>y</a:t>
            </a:r>
            <a:r>
              <a:rPr lang="en-US" sz="2600" dirty="0"/>
              <a:t> (1D range query)</a:t>
            </a:r>
          </a:p>
          <a:p>
            <a:r>
              <a:rPr lang="en-US" sz="2600" dirty="0">
                <a:sym typeface="Symbol"/>
              </a:rPr>
              <a:t>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+ </a:t>
            </a:r>
            <a:r>
              <a:rPr lang="en-US" sz="2600" i="1" dirty="0" err="1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i="1" baseline="-25000" dirty="0" err="1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>
                <a:sym typeface="Symbol"/>
              </a:rPr>
              <a:t>time for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T(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</a:t>
            </a:r>
          </a:p>
          <a:p>
            <a:pPr marL="457200" indent="-457200">
              <a:buFont typeface="Symbol"/>
              <a:buChar char="Þ"/>
            </a:pPr>
            <a:r>
              <a:rPr lang="en-US" sz="2600" dirty="0">
                <a:solidFill>
                  <a:srgbClr val="008380"/>
                </a:solidFill>
                <a:sym typeface="Symbol"/>
              </a:rPr>
              <a:t>O(log</a:t>
            </a:r>
            <a:r>
              <a:rPr lang="en-US" sz="2600" baseline="30000" dirty="0">
                <a:solidFill>
                  <a:srgbClr val="008380"/>
                </a:solidFill>
                <a:sym typeface="Symbol"/>
              </a:rPr>
              <a:t>2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+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>
                <a:sym typeface="Symbol"/>
              </a:rPr>
              <a:t>total</a:t>
            </a:r>
            <a:endParaRPr lang="en-US" sz="2600" dirty="0"/>
          </a:p>
        </p:txBody>
      </p:sp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2001088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3410788" y="4466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11"/>
          <p:cNvSpPr>
            <a:spLocks noChangeArrowheads="1"/>
          </p:cNvSpPr>
          <p:nvPr/>
        </p:nvSpPr>
        <p:spPr bwMode="auto">
          <a:xfrm>
            <a:off x="3639388" y="50000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12"/>
          <p:cNvSpPr>
            <a:spLocks noChangeArrowheads="1"/>
          </p:cNvSpPr>
          <p:nvPr/>
        </p:nvSpPr>
        <p:spPr bwMode="auto">
          <a:xfrm>
            <a:off x="3486988" y="5609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Oval 13"/>
          <p:cNvSpPr>
            <a:spLocks noChangeArrowheads="1"/>
          </p:cNvSpPr>
          <p:nvPr/>
        </p:nvSpPr>
        <p:spPr bwMode="auto">
          <a:xfrm>
            <a:off x="2496388" y="5228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14"/>
          <p:cNvSpPr>
            <a:spLocks noChangeArrowheads="1"/>
          </p:cNvSpPr>
          <p:nvPr/>
        </p:nvSpPr>
        <p:spPr bwMode="auto">
          <a:xfrm>
            <a:off x="2267788" y="55334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3725113" y="41618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 flipV="1">
            <a:off x="1658188" y="41719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 rot="5400000" flipH="1" flipV="1">
            <a:off x="2804200" y="47684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20"/>
          <p:cNvSpPr>
            <a:spLocks noChangeArrowheads="1"/>
          </p:cNvSpPr>
          <p:nvPr/>
        </p:nvSpPr>
        <p:spPr bwMode="auto">
          <a:xfrm>
            <a:off x="2267788" y="4619036"/>
            <a:ext cx="1066800" cy="762000"/>
          </a:xfrm>
          <a:prstGeom prst="rect">
            <a:avLst/>
          </a:prstGeom>
          <a:solidFill>
            <a:schemeClr val="accent1">
              <a:alpha val="5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05" name="Group 21"/>
          <p:cNvGrpSpPr>
            <a:grpSpLocks/>
          </p:cNvGrpSpPr>
          <p:nvPr/>
        </p:nvGrpSpPr>
        <p:grpSpPr bwMode="auto">
          <a:xfrm>
            <a:off x="2496388" y="5076236"/>
            <a:ext cx="457200" cy="228600"/>
            <a:chOff x="4560" y="3456"/>
            <a:chExt cx="288" cy="144"/>
          </a:xfrm>
        </p:grpSpPr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4800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24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" name="Oval 24"/>
          <p:cNvSpPr>
            <a:spLocks noChangeArrowheads="1"/>
          </p:cNvSpPr>
          <p:nvPr/>
        </p:nvSpPr>
        <p:spPr bwMode="auto">
          <a:xfrm>
            <a:off x="2112476" y="49150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Oval 24"/>
          <p:cNvSpPr>
            <a:spLocks noChangeArrowheads="1"/>
          </p:cNvSpPr>
          <p:nvPr/>
        </p:nvSpPr>
        <p:spPr bwMode="auto">
          <a:xfrm>
            <a:off x="2625348" y="46757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V="1">
            <a:off x="2609809" y="48181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4" idx="5"/>
          </p:cNvCxnSpPr>
          <p:nvPr/>
        </p:nvCxnSpPr>
        <p:spPr bwMode="auto">
          <a:xfrm rot="16200000" flipV="1">
            <a:off x="2212685" y="49449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24"/>
          <p:cNvSpPr>
            <a:spLocks noChangeArrowheads="1"/>
          </p:cNvSpPr>
          <p:nvPr/>
        </p:nvSpPr>
        <p:spPr bwMode="auto">
          <a:xfrm>
            <a:off x="2796784" y="54251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Oval 24"/>
          <p:cNvSpPr>
            <a:spLocks noChangeArrowheads="1"/>
          </p:cNvSpPr>
          <p:nvPr/>
        </p:nvSpPr>
        <p:spPr bwMode="auto">
          <a:xfrm>
            <a:off x="3401669" y="50821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4" name="Straight Connector 123"/>
          <p:cNvCxnSpPr>
            <a:stCxn id="122" idx="7"/>
            <a:endCxn id="123" idx="3"/>
          </p:cNvCxnSpPr>
          <p:nvPr/>
        </p:nvCxnSpPr>
        <p:spPr bwMode="auto">
          <a:xfrm rot="5400000" flipH="1" flipV="1">
            <a:off x="2992791" y="50162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5"/>
            <a:endCxn id="87" idx="0"/>
          </p:cNvCxnSpPr>
          <p:nvPr/>
        </p:nvCxnSpPr>
        <p:spPr bwMode="auto">
          <a:xfrm rot="16200000" flipH="1">
            <a:off x="2008979" y="52365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8" idx="3"/>
            <a:endCxn id="80" idx="7"/>
          </p:cNvCxnSpPr>
          <p:nvPr/>
        </p:nvCxnSpPr>
        <p:spPr bwMode="auto">
          <a:xfrm rot="5400000">
            <a:off x="3480592" y="42221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84" idx="4"/>
            <a:endCxn id="85" idx="0"/>
          </p:cNvCxnSpPr>
          <p:nvPr/>
        </p:nvCxnSpPr>
        <p:spPr bwMode="auto">
          <a:xfrm rot="5400000">
            <a:off x="3334588" y="52667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rot="16200000" flipH="1">
            <a:off x="1890427" y="49947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1609724" y="53625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1609724" y="46132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Rectangle 162"/>
          <p:cNvSpPr/>
          <p:nvPr/>
        </p:nvSpPr>
        <p:spPr>
          <a:xfrm>
            <a:off x="2124546" y="60639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1318096" y="5136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165" name="Rectangle 164"/>
          <p:cNvSpPr/>
          <p:nvPr/>
        </p:nvSpPr>
        <p:spPr>
          <a:xfrm>
            <a:off x="1267296" y="43939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q’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 rot="16200000" flipH="1">
            <a:off x="6824378" y="3575553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0DA4C19-2559-4C0F-A221-9387681B7861}"/>
              </a:ext>
            </a:extLst>
          </p:cNvPr>
          <p:cNvGrpSpPr/>
          <p:nvPr/>
        </p:nvGrpSpPr>
        <p:grpSpPr>
          <a:xfrm>
            <a:off x="5619750" y="4406900"/>
            <a:ext cx="3422650" cy="387350"/>
            <a:chOff x="5619750" y="4406900"/>
            <a:chExt cx="3422650" cy="387350"/>
          </a:xfrm>
        </p:grpSpPr>
        <p:cxnSp>
          <p:nvCxnSpPr>
            <p:cNvPr id="3" name="Straight Connector 2"/>
            <p:cNvCxnSpPr/>
            <p:nvPr/>
          </p:nvCxnSpPr>
          <p:spPr bwMode="auto">
            <a:xfrm flipV="1">
              <a:off x="5619750" y="4464050"/>
              <a:ext cx="2895600" cy="127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5626100" y="4724400"/>
              <a:ext cx="17335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165850" y="4654550"/>
              <a:ext cx="15875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7175500" y="4406900"/>
              <a:ext cx="1339850" cy="58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7086600" y="4527550"/>
              <a:ext cx="7556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7715250" y="4591050"/>
              <a:ext cx="50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7092950" y="4794250"/>
              <a:ext cx="19494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7780A4E0-0A5F-40DE-9F1A-EA145C706D05}"/>
              </a:ext>
            </a:extLst>
          </p:cNvPr>
          <p:cNvSpPr/>
          <p:nvPr/>
        </p:nvSpPr>
        <p:spPr>
          <a:xfrm>
            <a:off x="7044109" y="4746797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16573A-BD6E-487F-BCCC-C5F067416AA2}"/>
              </a:ext>
            </a:extLst>
          </p:cNvPr>
          <p:cNvCxnSpPr>
            <a:cxnSpLocks/>
          </p:cNvCxnSpPr>
          <p:nvPr/>
        </p:nvCxnSpPr>
        <p:spPr bwMode="auto">
          <a:xfrm>
            <a:off x="7203452" y="2266950"/>
            <a:ext cx="0" cy="25955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96F3082-D37B-4C1C-BAA6-492ADB880B00}"/>
              </a:ext>
            </a:extLst>
          </p:cNvPr>
          <p:cNvCxnSpPr>
            <a:cxnSpLocks/>
          </p:cNvCxnSpPr>
          <p:nvPr/>
        </p:nvCxnSpPr>
        <p:spPr bwMode="auto">
          <a:xfrm>
            <a:off x="5353050" y="3938809"/>
            <a:ext cx="18672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A8B338B-039A-4F8C-A605-B601D348678A}"/>
              </a:ext>
            </a:extLst>
          </p:cNvPr>
          <p:cNvCxnSpPr>
            <a:cxnSpLocks/>
          </p:cNvCxnSpPr>
          <p:nvPr/>
        </p:nvCxnSpPr>
        <p:spPr bwMode="auto">
          <a:xfrm>
            <a:off x="5345241" y="3201697"/>
            <a:ext cx="18672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0D61104-B85A-4C29-9D50-3978AF122447}"/>
              </a:ext>
            </a:extLst>
          </p:cNvPr>
          <p:cNvSpPr/>
          <p:nvPr/>
        </p:nvSpPr>
        <p:spPr>
          <a:xfrm>
            <a:off x="5037878" y="3717604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A05BED6-6519-4830-89A5-06082AFD18FC}"/>
              </a:ext>
            </a:extLst>
          </p:cNvPr>
          <p:cNvSpPr/>
          <p:nvPr/>
        </p:nvSpPr>
        <p:spPr>
          <a:xfrm>
            <a:off x="4987078" y="2996879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q’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9706645-459A-45E1-BCAE-0DE18D1EF7BB}"/>
              </a:ext>
            </a:extLst>
          </p:cNvPr>
          <p:cNvGrpSpPr/>
          <p:nvPr/>
        </p:nvGrpSpPr>
        <p:grpSpPr>
          <a:xfrm>
            <a:off x="5606926" y="3824158"/>
            <a:ext cx="1786090" cy="390342"/>
            <a:chOff x="5606926" y="3824158"/>
            <a:chExt cx="1786090" cy="390342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D4C4D85-198C-4789-918C-0CFE95EEDF9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626100" y="3857350"/>
              <a:ext cx="1733550" cy="3175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B8160083-CE04-49C5-9706-38AEE06EE2D7}"/>
                </a:ext>
              </a:extLst>
            </p:cNvPr>
            <p:cNvSpPr/>
            <p:nvPr/>
          </p:nvSpPr>
          <p:spPr bwMode="auto">
            <a:xfrm>
              <a:off x="5606926" y="4138319"/>
              <a:ext cx="73392" cy="761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en-US" sz="1600" i="1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54AF7E3-CDA6-49EA-BECC-910277F331B3}"/>
                </a:ext>
              </a:extLst>
            </p:cNvPr>
            <p:cNvSpPr/>
            <p:nvPr/>
          </p:nvSpPr>
          <p:spPr bwMode="auto">
            <a:xfrm>
              <a:off x="7319624" y="3824158"/>
              <a:ext cx="73392" cy="761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en-US" sz="1600" i="1" dirty="0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3AD8127-4C85-4547-B8E9-3F84D381713B}"/>
              </a:ext>
            </a:extLst>
          </p:cNvPr>
          <p:cNvSpPr/>
          <p:nvPr/>
        </p:nvSpPr>
        <p:spPr>
          <a:xfrm>
            <a:off x="7969250" y="4927594"/>
            <a:ext cx="9605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8380"/>
                </a:solidFill>
                <a:sym typeface="Symbol"/>
              </a:rPr>
              <a:t>T(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  <a:sym typeface="Symbol"/>
              </a:rPr>
              <a:t>2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):</a:t>
            </a:r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61DD322-B4C9-4B87-8A4C-C1E363BE04D3}"/>
              </a:ext>
            </a:extLst>
          </p:cNvPr>
          <p:cNvSpPr/>
          <p:nvPr/>
        </p:nvSpPr>
        <p:spPr>
          <a:xfrm>
            <a:off x="8360960" y="5825005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s</a:t>
            </a:r>
            <a:r>
              <a:rPr lang="en-US" sz="1400" baseline="-25000" dirty="0"/>
              <a:t>1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4F06277-6769-4723-857E-3AD7216E2B33}"/>
              </a:ext>
            </a:extLst>
          </p:cNvPr>
          <p:cNvSpPr/>
          <p:nvPr/>
        </p:nvSpPr>
        <p:spPr>
          <a:xfrm>
            <a:off x="8057473" y="5528825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s</a:t>
            </a:r>
            <a:r>
              <a:rPr lang="en-US" sz="1400" baseline="-25000" dirty="0"/>
              <a:t>2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4414AAD-9F5D-42DE-851C-ED9781C9C2BF}"/>
              </a:ext>
            </a:extLst>
          </p:cNvPr>
          <p:cNvSpPr/>
          <p:nvPr/>
        </p:nvSpPr>
        <p:spPr bwMode="auto">
          <a:xfrm>
            <a:off x="8080746" y="5598283"/>
            <a:ext cx="256941" cy="24967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9ADD540-C4A9-403C-93DF-9B4F07033A5B}"/>
              </a:ext>
            </a:extLst>
          </p:cNvPr>
          <p:cNvSpPr/>
          <p:nvPr/>
        </p:nvSpPr>
        <p:spPr bwMode="auto">
          <a:xfrm>
            <a:off x="8394326" y="5883111"/>
            <a:ext cx="256941" cy="24967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324245B-F521-4F54-808A-0C9F63C1F434}"/>
              </a:ext>
            </a:extLst>
          </p:cNvPr>
          <p:cNvCxnSpPr>
            <a:stCxn id="22" idx="5"/>
            <a:endCxn id="96" idx="1"/>
          </p:cNvCxnSpPr>
          <p:nvPr/>
        </p:nvCxnSpPr>
        <p:spPr bwMode="auto">
          <a:xfrm>
            <a:off x="8300059" y="5811391"/>
            <a:ext cx="131895" cy="1082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C4AC706-FAE8-4D48-8AC3-695F333AA028}"/>
              </a:ext>
            </a:extLst>
          </p:cNvPr>
          <p:cNvCxnSpPr>
            <a:cxnSpLocks/>
          </p:cNvCxnSpPr>
          <p:nvPr/>
        </p:nvCxnSpPr>
        <p:spPr bwMode="auto">
          <a:xfrm>
            <a:off x="5357820" y="6388322"/>
            <a:ext cx="18672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46E5181-0144-4151-9D24-22AA7B432EE3}"/>
              </a:ext>
            </a:extLst>
          </p:cNvPr>
          <p:cNvCxnSpPr>
            <a:cxnSpLocks/>
          </p:cNvCxnSpPr>
          <p:nvPr/>
        </p:nvCxnSpPr>
        <p:spPr bwMode="auto">
          <a:xfrm>
            <a:off x="5350011" y="5651210"/>
            <a:ext cx="18672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604A2D80-CE3F-4E02-A46A-B5D4CE65234B}"/>
              </a:ext>
            </a:extLst>
          </p:cNvPr>
          <p:cNvSpPr/>
          <p:nvPr/>
        </p:nvSpPr>
        <p:spPr>
          <a:xfrm>
            <a:off x="5069490" y="6155376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4FA860D-75A6-443C-9DD2-D8522D561942}"/>
              </a:ext>
            </a:extLst>
          </p:cNvPr>
          <p:cNvSpPr/>
          <p:nvPr/>
        </p:nvSpPr>
        <p:spPr>
          <a:xfrm>
            <a:off x="5018690" y="5434651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q’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grpSp>
        <p:nvGrpSpPr>
          <p:cNvPr id="444416" name="Group 444415">
            <a:extLst>
              <a:ext uri="{FF2B5EF4-FFF2-40B4-BE49-F238E27FC236}">
                <a16:creationId xmlns:a16="http://schemas.microsoft.com/office/drawing/2014/main" id="{B241B4A1-46D6-4BB5-A988-35EB8C276FA2}"/>
              </a:ext>
            </a:extLst>
          </p:cNvPr>
          <p:cNvGrpSpPr/>
          <p:nvPr/>
        </p:nvGrpSpPr>
        <p:grpSpPr>
          <a:xfrm>
            <a:off x="5606926" y="5420037"/>
            <a:ext cx="2151695" cy="1005546"/>
            <a:chOff x="5664350" y="5296501"/>
            <a:chExt cx="2151695" cy="1005546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37A20522-B5AA-425B-BCE9-FCE7B5C23ECC}"/>
                </a:ext>
              </a:extLst>
            </p:cNvPr>
            <p:cNvGrpSpPr/>
            <p:nvPr/>
          </p:nvGrpSpPr>
          <p:grpSpPr>
            <a:xfrm>
              <a:off x="6222862" y="5296501"/>
              <a:ext cx="1593183" cy="586610"/>
              <a:chOff x="6165438" y="3208954"/>
              <a:chExt cx="1593183" cy="586610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80784121-8DDE-45B7-9838-3EC81608C4A2}"/>
                  </a:ext>
                </a:extLst>
              </p:cNvPr>
              <p:cNvCxnSpPr/>
              <p:nvPr/>
            </p:nvCxnSpPr>
            <p:spPr bwMode="auto">
              <a:xfrm>
                <a:off x="6207125" y="3224094"/>
                <a:ext cx="1504950" cy="52067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292AABC5-D688-4A22-8607-A60A0ABCAC29}"/>
                  </a:ext>
                </a:extLst>
              </p:cNvPr>
              <p:cNvSpPr/>
              <p:nvPr/>
            </p:nvSpPr>
            <p:spPr bwMode="auto">
              <a:xfrm>
                <a:off x="6165438" y="3208954"/>
                <a:ext cx="73392" cy="76181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52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lang="en-US" sz="1600" i="1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B0204B14-6FD2-41D7-B586-BB3B20C91E41}"/>
                  </a:ext>
                </a:extLst>
              </p:cNvPr>
              <p:cNvSpPr/>
              <p:nvPr/>
            </p:nvSpPr>
            <p:spPr bwMode="auto">
              <a:xfrm>
                <a:off x="7685229" y="3719383"/>
                <a:ext cx="73392" cy="76181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52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lang="en-US" sz="1600" i="1" dirty="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6FD36A73-493E-4238-8838-11E6B876E62F}"/>
                </a:ext>
              </a:extLst>
            </p:cNvPr>
            <p:cNvGrpSpPr/>
            <p:nvPr/>
          </p:nvGrpSpPr>
          <p:grpSpPr>
            <a:xfrm>
              <a:off x="5664350" y="5911705"/>
              <a:ext cx="1786090" cy="390342"/>
              <a:chOff x="5606926" y="3824158"/>
              <a:chExt cx="1786090" cy="390342"/>
            </a:xfrm>
          </p:grpSpPr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DBD45591-ACC9-4C98-95B2-63338E3C500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626100" y="3857350"/>
                <a:ext cx="1733550" cy="31754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19F705C6-B4B6-4D8D-A299-EB5C4FC0DE43}"/>
                  </a:ext>
                </a:extLst>
              </p:cNvPr>
              <p:cNvSpPr/>
              <p:nvPr/>
            </p:nvSpPr>
            <p:spPr bwMode="auto">
              <a:xfrm>
                <a:off x="5606926" y="4138319"/>
                <a:ext cx="73392" cy="76181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52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lang="en-US" sz="1600" i="1" dirty="0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E1874052-BAB1-4B64-B62D-7291CE0EA6FB}"/>
                  </a:ext>
                </a:extLst>
              </p:cNvPr>
              <p:cNvSpPr/>
              <p:nvPr/>
            </p:nvSpPr>
            <p:spPr bwMode="auto">
              <a:xfrm>
                <a:off x="7319624" y="3824158"/>
                <a:ext cx="73392" cy="76181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52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lang="en-US" sz="1600" i="1" dirty="0"/>
              </a:p>
            </p:txBody>
          </p:sp>
        </p:grpSp>
      </p:grp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27E7274-66CA-4A27-BF2C-4639745E62E6}"/>
              </a:ext>
            </a:extLst>
          </p:cNvPr>
          <p:cNvCxnSpPr>
            <a:cxnSpLocks/>
            <a:stCxn id="117" idx="6"/>
          </p:cNvCxnSpPr>
          <p:nvPr/>
        </p:nvCxnSpPr>
        <p:spPr bwMode="auto">
          <a:xfrm>
            <a:off x="6238830" y="5458128"/>
            <a:ext cx="1120820" cy="3766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6D33E17-C2AE-4298-9D58-8E07DE0C646F}"/>
              </a:ext>
            </a:extLst>
          </p:cNvPr>
          <p:cNvCxnSpPr>
            <a:cxnSpLocks/>
            <a:endCxn id="130" idx="2"/>
          </p:cNvCxnSpPr>
          <p:nvPr/>
        </p:nvCxnSpPr>
        <p:spPr bwMode="auto">
          <a:xfrm flipV="1">
            <a:off x="6207125" y="6073332"/>
            <a:ext cx="1112499" cy="2004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E9725CD-9048-40E8-9E1D-ABA5F9FAD613}"/>
              </a:ext>
            </a:extLst>
          </p:cNvPr>
          <p:cNvSpPr/>
          <p:nvPr/>
        </p:nvSpPr>
        <p:spPr>
          <a:xfrm>
            <a:off x="6573576" y="6090228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s</a:t>
            </a:r>
            <a:r>
              <a:rPr lang="en-US" sz="1400" baseline="-25000" dirty="0"/>
              <a:t>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5B434B6-859E-4397-8415-935B1AB5C26D}"/>
              </a:ext>
            </a:extLst>
          </p:cNvPr>
          <p:cNvSpPr/>
          <p:nvPr/>
        </p:nvSpPr>
        <p:spPr>
          <a:xfrm>
            <a:off x="6710313" y="5572271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s</a:t>
            </a:r>
            <a:r>
              <a:rPr lang="en-US" sz="1400" baseline="-25000" dirty="0"/>
              <a:t>2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58E4FDF-6912-44B9-B60F-655F97186969}"/>
              </a:ext>
            </a:extLst>
          </p:cNvPr>
          <p:cNvCxnSpPr/>
          <p:nvPr/>
        </p:nvCxnSpPr>
        <p:spPr bwMode="auto">
          <a:xfrm rot="16200000" flipH="1">
            <a:off x="6833910" y="6017129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75607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CS 6463 AT: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Windowing Summary</a:t>
            </a: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4799" y="1219209"/>
            <a:ext cx="831532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/>
              <a:t>Theorem: </a:t>
            </a:r>
            <a:r>
              <a:rPr lang="en-US" sz="2600" dirty="0"/>
              <a:t>Let </a:t>
            </a:r>
            <a:r>
              <a:rPr lang="en-US" sz="2600" i="1" dirty="0">
                <a:solidFill>
                  <a:srgbClr val="008380"/>
                </a:solidFill>
              </a:rPr>
              <a:t>S</a:t>
            </a:r>
            <a:r>
              <a:rPr lang="en-US" sz="2600" dirty="0"/>
              <a:t> be a set of (interior-) disjoint line segments in the plane. The segments intersecting a vertical query segment (or an axis-parallel rectangular query window) can be reported in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O(log</a:t>
            </a:r>
            <a:r>
              <a:rPr lang="en-US" sz="2600" baseline="30000" dirty="0">
                <a:solidFill>
                  <a:srgbClr val="008380"/>
                </a:solidFill>
                <a:sym typeface="Symbol"/>
              </a:rPr>
              <a:t>2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+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>
                <a:sym typeface="Symbol"/>
              </a:rPr>
              <a:t>time, with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log</a:t>
            </a:r>
            <a:r>
              <a:rPr lang="en-US" sz="2600" baseline="300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>
                <a:sym typeface="Symbol"/>
              </a:rPr>
              <a:t>preprocessing time and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log</a:t>
            </a:r>
            <a:r>
              <a:rPr lang="en-US" sz="2600" baseline="300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>
                <a:sym typeface="Symbol"/>
              </a:rPr>
              <a:t>space.</a:t>
            </a:r>
            <a:endParaRPr lang="en-US" sz="2600" dirty="0"/>
          </a:p>
          <a:p>
            <a:r>
              <a:rPr lang="en-US" sz="2600" dirty="0"/>
              <a:t> </a:t>
            </a:r>
          </a:p>
        </p:txBody>
      </p:sp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6944563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8354263" y="4466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11"/>
          <p:cNvSpPr>
            <a:spLocks noChangeArrowheads="1"/>
          </p:cNvSpPr>
          <p:nvPr/>
        </p:nvSpPr>
        <p:spPr bwMode="auto">
          <a:xfrm>
            <a:off x="8582863" y="50000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12"/>
          <p:cNvSpPr>
            <a:spLocks noChangeArrowheads="1"/>
          </p:cNvSpPr>
          <p:nvPr/>
        </p:nvSpPr>
        <p:spPr bwMode="auto">
          <a:xfrm>
            <a:off x="8430463" y="5609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Oval 13"/>
          <p:cNvSpPr>
            <a:spLocks noChangeArrowheads="1"/>
          </p:cNvSpPr>
          <p:nvPr/>
        </p:nvSpPr>
        <p:spPr bwMode="auto">
          <a:xfrm>
            <a:off x="7439863" y="5228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14"/>
          <p:cNvSpPr>
            <a:spLocks noChangeArrowheads="1"/>
          </p:cNvSpPr>
          <p:nvPr/>
        </p:nvSpPr>
        <p:spPr bwMode="auto">
          <a:xfrm>
            <a:off x="7211263" y="55334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8668588" y="41618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 flipV="1">
            <a:off x="6601663" y="41719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 rot="5400000" flipH="1" flipV="1">
            <a:off x="7747675" y="47684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20"/>
          <p:cNvSpPr>
            <a:spLocks noChangeArrowheads="1"/>
          </p:cNvSpPr>
          <p:nvPr/>
        </p:nvSpPr>
        <p:spPr bwMode="auto">
          <a:xfrm>
            <a:off x="7211263" y="4619036"/>
            <a:ext cx="1066800" cy="762000"/>
          </a:xfrm>
          <a:prstGeom prst="rect">
            <a:avLst/>
          </a:prstGeom>
          <a:solidFill>
            <a:schemeClr val="accent1">
              <a:alpha val="5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05" name="Group 21"/>
          <p:cNvGrpSpPr>
            <a:grpSpLocks/>
          </p:cNvGrpSpPr>
          <p:nvPr/>
        </p:nvGrpSpPr>
        <p:grpSpPr bwMode="auto">
          <a:xfrm>
            <a:off x="7439863" y="5076236"/>
            <a:ext cx="457200" cy="228600"/>
            <a:chOff x="4560" y="3456"/>
            <a:chExt cx="288" cy="144"/>
          </a:xfrm>
        </p:grpSpPr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4800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24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" name="Oval 24"/>
          <p:cNvSpPr>
            <a:spLocks noChangeArrowheads="1"/>
          </p:cNvSpPr>
          <p:nvPr/>
        </p:nvSpPr>
        <p:spPr bwMode="auto">
          <a:xfrm>
            <a:off x="7055951" y="49150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Oval 24"/>
          <p:cNvSpPr>
            <a:spLocks noChangeArrowheads="1"/>
          </p:cNvSpPr>
          <p:nvPr/>
        </p:nvSpPr>
        <p:spPr bwMode="auto">
          <a:xfrm>
            <a:off x="7568823" y="46757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V="1">
            <a:off x="7553284" y="48181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4" idx="5"/>
          </p:cNvCxnSpPr>
          <p:nvPr/>
        </p:nvCxnSpPr>
        <p:spPr bwMode="auto">
          <a:xfrm rot="16200000" flipV="1">
            <a:off x="7156160" y="49449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24"/>
          <p:cNvSpPr>
            <a:spLocks noChangeArrowheads="1"/>
          </p:cNvSpPr>
          <p:nvPr/>
        </p:nvSpPr>
        <p:spPr bwMode="auto">
          <a:xfrm>
            <a:off x="7740259" y="54251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Oval 24"/>
          <p:cNvSpPr>
            <a:spLocks noChangeArrowheads="1"/>
          </p:cNvSpPr>
          <p:nvPr/>
        </p:nvSpPr>
        <p:spPr bwMode="auto">
          <a:xfrm>
            <a:off x="8345144" y="50821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4" name="Straight Connector 123"/>
          <p:cNvCxnSpPr>
            <a:stCxn id="122" idx="7"/>
            <a:endCxn id="123" idx="3"/>
          </p:cNvCxnSpPr>
          <p:nvPr/>
        </p:nvCxnSpPr>
        <p:spPr bwMode="auto">
          <a:xfrm rot="5400000" flipH="1" flipV="1">
            <a:off x="7936266" y="50162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5"/>
            <a:endCxn id="87" idx="0"/>
          </p:cNvCxnSpPr>
          <p:nvPr/>
        </p:nvCxnSpPr>
        <p:spPr bwMode="auto">
          <a:xfrm rot="16200000" flipH="1">
            <a:off x="6952454" y="52365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8" idx="3"/>
            <a:endCxn id="80" idx="7"/>
          </p:cNvCxnSpPr>
          <p:nvPr/>
        </p:nvCxnSpPr>
        <p:spPr bwMode="auto">
          <a:xfrm rot="5400000">
            <a:off x="8424067" y="42221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84" idx="4"/>
            <a:endCxn id="85" idx="0"/>
          </p:cNvCxnSpPr>
          <p:nvPr/>
        </p:nvCxnSpPr>
        <p:spPr bwMode="auto">
          <a:xfrm rot="5400000">
            <a:off x="8278063" y="52667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rot="16200000" flipH="1">
            <a:off x="6833902" y="49947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6553199" y="53625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6553199" y="46132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Rectangle 162"/>
          <p:cNvSpPr/>
          <p:nvPr/>
        </p:nvSpPr>
        <p:spPr>
          <a:xfrm>
            <a:off x="7068021" y="60639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6261571" y="5136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165" name="Rectangle 164"/>
          <p:cNvSpPr/>
          <p:nvPr/>
        </p:nvSpPr>
        <p:spPr>
          <a:xfrm>
            <a:off x="6210771" y="43939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q’</a:t>
            </a:r>
            <a:r>
              <a:rPr lang="en-US" sz="2000" baseline="-25000" dirty="0" err="1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65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6463 AT: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146723"/>
            <a:ext cx="6702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A set </a:t>
            </a:r>
            <a:r>
              <a:rPr lang="en-US" sz="2800" i="1" dirty="0">
                <a:solidFill>
                  <a:srgbClr val="008380"/>
                </a:solidFill>
              </a:rPr>
              <a:t>S</a:t>
            </a:r>
            <a:r>
              <a:rPr lang="en-US" sz="2800" dirty="0"/>
              <a:t> of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/>
              <a:t> line segments in the plane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1762134"/>
            <a:ext cx="548259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Query:</a:t>
            </a:r>
            <a:r>
              <a:rPr lang="en-US" sz="2800" dirty="0"/>
              <a:t> Report all segments in </a:t>
            </a:r>
            <a:r>
              <a:rPr lang="en-US" sz="2800" i="1" dirty="0">
                <a:solidFill>
                  <a:srgbClr val="008380"/>
                </a:solidFill>
              </a:rPr>
              <a:t>S</a:t>
            </a:r>
            <a:r>
              <a:rPr lang="en-US" sz="2800" dirty="0"/>
              <a:t> that</a:t>
            </a:r>
            <a:br>
              <a:rPr lang="en-US" sz="2800" dirty="0"/>
            </a:br>
            <a:r>
              <a:rPr lang="en-US" sz="2800" dirty="0"/>
              <a:t>intersect a given query window</a:t>
            </a:r>
          </a:p>
          <a:p>
            <a:pPr lvl="1">
              <a:buFontTx/>
              <a:buChar char="•"/>
            </a:pPr>
            <a:endParaRPr lang="en-US" sz="2800" dirty="0"/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763589" y="22377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639889" y="1971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173289" y="1590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7792289" y="21996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401889" y="21234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249489" y="2733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258889" y="2352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030289" y="26568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487614" y="12852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420689" y="2428286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H="1" flipV="1">
            <a:off x="7566701" y="189187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030289" y="1742486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456"/>
              <a:ext cx="288" cy="144"/>
              <a:chOff x="4560" y="3456"/>
              <a:chExt cx="288" cy="144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6874977" y="203851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auto">
          <a:xfrm>
            <a:off x="7387849" y="179918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 bwMode="auto">
          <a:xfrm rot="16200000" flipV="1">
            <a:off x="7372310" y="194163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26" idx="5"/>
          </p:cNvCxnSpPr>
          <p:nvPr/>
        </p:nvCxnSpPr>
        <p:spPr bwMode="auto">
          <a:xfrm rot="16200000" flipV="1">
            <a:off x="6975186" y="206838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7559285" y="254855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8164170" y="220560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41" idx="7"/>
            <a:endCxn id="42" idx="3"/>
          </p:cNvCxnSpPr>
          <p:nvPr/>
        </p:nvCxnSpPr>
        <p:spPr bwMode="auto">
          <a:xfrm rot="5400000" flipH="1" flipV="1">
            <a:off x="7755292" y="213968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444421" idx="5"/>
            <a:endCxn id="444430" idx="0"/>
          </p:cNvCxnSpPr>
          <p:nvPr/>
        </p:nvCxnSpPr>
        <p:spPr bwMode="auto">
          <a:xfrm rot="16200000" flipH="1">
            <a:off x="6771480" y="235997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44432" idx="3"/>
            <a:endCxn id="444424" idx="7"/>
          </p:cNvCxnSpPr>
          <p:nvPr/>
        </p:nvCxnSpPr>
        <p:spPr bwMode="auto">
          <a:xfrm rot="5400000">
            <a:off x="8243093" y="134556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444427" idx="4"/>
            <a:endCxn id="444428" idx="0"/>
          </p:cNvCxnSpPr>
          <p:nvPr/>
        </p:nvCxnSpPr>
        <p:spPr bwMode="auto">
          <a:xfrm rot="5400000">
            <a:off x="8097089" y="239018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407598" y="3342934"/>
            <a:ext cx="75825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accent2"/>
                </a:solidFill>
              </a:rPr>
              <a:t>Subproblem</a:t>
            </a:r>
            <a:r>
              <a:rPr lang="en-US" sz="2800" b="1" dirty="0">
                <a:solidFill>
                  <a:schemeClr val="accent2"/>
                </a:solidFill>
              </a:rPr>
              <a:t>:</a:t>
            </a:r>
            <a:r>
              <a:rPr lang="en-US" sz="2800" dirty="0"/>
              <a:t> Process a set of intervals on the line</a:t>
            </a:r>
            <a:br>
              <a:rPr lang="en-US" sz="2800" dirty="0"/>
            </a:br>
            <a:r>
              <a:rPr lang="en-US" sz="2800" dirty="0"/>
              <a:t>into a data structure which supports queries of the</a:t>
            </a:r>
            <a:br>
              <a:rPr lang="en-US" sz="2800" dirty="0"/>
            </a:br>
            <a:r>
              <a:rPr lang="en-US" sz="2800" dirty="0"/>
              <a:t>type: Report all intervals that contain a query point.</a:t>
            </a:r>
            <a:br>
              <a:rPr lang="en-US" sz="2800" dirty="0"/>
            </a:br>
            <a:endParaRPr lang="en-US" sz="2800" dirty="0"/>
          </a:p>
          <a:p>
            <a:pPr marL="457200" indent="-457200">
              <a:buFont typeface="Symbol"/>
              <a:buChar char="Þ"/>
            </a:pPr>
            <a:r>
              <a:rPr lang="en-US" sz="2800" dirty="0">
                <a:sym typeface="Symbol"/>
              </a:rPr>
              <a:t>Interval trees</a:t>
            </a:r>
          </a:p>
          <a:p>
            <a:pPr marL="457200" indent="-457200">
              <a:buFont typeface="Symbol"/>
              <a:buChar char="Þ"/>
            </a:pPr>
            <a:r>
              <a:rPr lang="en-US" sz="2800" dirty="0">
                <a:sym typeface="Symbol"/>
              </a:rPr>
              <a:t>Segment trees</a:t>
            </a:r>
            <a:endParaRPr lang="en-US" sz="2800" dirty="0"/>
          </a:p>
          <a:p>
            <a:pPr lvl="1">
              <a:buFontTx/>
              <a:buChar char="•"/>
            </a:pPr>
            <a:endParaRPr lang="en-US" sz="2800" dirty="0"/>
          </a:p>
        </p:txBody>
      </p: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8192339" y="319504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8501902" y="3199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" name="Straight Connector 99"/>
          <p:cNvCxnSpPr>
            <a:stCxn id="98" idx="6"/>
            <a:endCxn id="99" idx="2"/>
          </p:cNvCxnSpPr>
          <p:nvPr/>
        </p:nvCxnSpPr>
        <p:spPr bwMode="auto">
          <a:xfrm>
            <a:off x="8268539" y="3233149"/>
            <a:ext cx="233363" cy="47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6652928" y="211822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0" name="Group 119"/>
          <p:cNvGrpSpPr/>
          <p:nvPr/>
        </p:nvGrpSpPr>
        <p:grpSpPr>
          <a:xfrm>
            <a:off x="6777877" y="1361483"/>
            <a:ext cx="1752601" cy="2014540"/>
            <a:chOff x="7090105" y="2365073"/>
            <a:chExt cx="1752601" cy="2014540"/>
          </a:xfrm>
        </p:grpSpPr>
        <p:cxnSp>
          <p:nvCxnSpPr>
            <p:cNvPr id="60" name="Straight Connector 59"/>
            <p:cNvCxnSpPr/>
            <p:nvPr/>
          </p:nvCxnSpPr>
          <p:spPr bwMode="auto">
            <a:xfrm rot="16200000" flipH="1">
              <a:off x="6756131" y="3664468"/>
              <a:ext cx="730549" cy="107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H="1">
              <a:off x="7199037" y="3846816"/>
              <a:ext cx="368601" cy="54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7312678" y="3728413"/>
              <a:ext cx="601963" cy="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7708906" y="3827485"/>
              <a:ext cx="406701" cy="600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6760548" y="3570931"/>
              <a:ext cx="9258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7739590" y="2863853"/>
              <a:ext cx="8997" cy="11699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990218" y="3225803"/>
              <a:ext cx="0" cy="8032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7846397" y="3342331"/>
              <a:ext cx="13639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472666" y="3897162"/>
              <a:ext cx="2733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rot="5400000">
              <a:off x="8329792" y="3587599"/>
              <a:ext cx="86390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001180" y="3206599"/>
              <a:ext cx="168305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090105" y="4060526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5"/>
            <p:cNvSpPr>
              <a:spLocks noChangeArrowheads="1"/>
            </p:cNvSpPr>
            <p:nvPr/>
          </p:nvSpPr>
          <p:spPr bwMode="auto">
            <a:xfrm>
              <a:off x="7356805" y="406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" name="Straight Connector 91"/>
            <p:cNvCxnSpPr>
              <a:stCxn id="90" idx="6"/>
              <a:endCxn id="91" idx="2"/>
            </p:cNvCxnSpPr>
            <p:nvPr/>
          </p:nvCxnSpPr>
          <p:spPr bwMode="auto">
            <a:xfrm>
              <a:off x="7166305" y="4098626"/>
              <a:ext cx="190500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7242505" y="4212926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7590167" y="4217688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" name="Straight Connector 96"/>
            <p:cNvCxnSpPr>
              <a:stCxn id="95" idx="6"/>
              <a:endCxn id="96" idx="2"/>
            </p:cNvCxnSpPr>
            <p:nvPr/>
          </p:nvCxnSpPr>
          <p:spPr bwMode="auto">
            <a:xfrm>
              <a:off x="7318705" y="4251026"/>
              <a:ext cx="271462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5"/>
            <p:cNvSpPr>
              <a:spLocks noChangeArrowheads="1"/>
            </p:cNvSpPr>
            <p:nvPr/>
          </p:nvSpPr>
          <p:spPr bwMode="auto">
            <a:xfrm>
              <a:off x="8585530" y="407005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8742693" y="407481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>
              <a:stCxn id="101" idx="6"/>
            </p:cNvCxnSpPr>
            <p:nvPr/>
          </p:nvCxnSpPr>
          <p:spPr bwMode="auto">
            <a:xfrm>
              <a:off x="8661730" y="4108151"/>
              <a:ext cx="106033" cy="18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723517" y="40700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5"/>
            <p:cNvSpPr>
              <a:spLocks noChangeArrowheads="1"/>
            </p:cNvSpPr>
            <p:nvPr/>
          </p:nvSpPr>
          <p:spPr bwMode="auto">
            <a:xfrm>
              <a:off x="7971166" y="40748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9" name="Straight Connector 108"/>
            <p:cNvCxnSpPr>
              <a:stCxn id="107" idx="6"/>
              <a:endCxn id="108" idx="2"/>
            </p:cNvCxnSpPr>
            <p:nvPr/>
          </p:nvCxnSpPr>
          <p:spPr bwMode="auto">
            <a:xfrm>
              <a:off x="7799717" y="4108151"/>
              <a:ext cx="171449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7899730" y="42986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5"/>
            <p:cNvSpPr>
              <a:spLocks noChangeArrowheads="1"/>
            </p:cNvSpPr>
            <p:nvPr/>
          </p:nvSpPr>
          <p:spPr bwMode="auto">
            <a:xfrm>
              <a:off x="8499805" y="43034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" name="Straight Connector 112"/>
            <p:cNvCxnSpPr>
              <a:stCxn id="111" idx="6"/>
              <a:endCxn id="112" idx="2"/>
            </p:cNvCxnSpPr>
            <p:nvPr/>
          </p:nvCxnSpPr>
          <p:spPr bwMode="auto">
            <a:xfrm>
              <a:off x="7975930" y="4336751"/>
              <a:ext cx="523875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6974861" y="3885255"/>
              <a:ext cx="76388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92D05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Oval 5"/>
            <p:cNvSpPr>
              <a:spLocks noChangeArrowheads="1"/>
            </p:cNvSpPr>
            <p:nvPr/>
          </p:nvSpPr>
          <p:spPr bwMode="auto">
            <a:xfrm>
              <a:off x="7332992" y="4212926"/>
              <a:ext cx="76200" cy="762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12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98" grpId="0" animBg="1"/>
      <p:bldP spid="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57"/>
          <a:stretch/>
        </p:blipFill>
        <p:spPr>
          <a:xfrm>
            <a:off x="1861185" y="3962400"/>
            <a:ext cx="2844166" cy="1976247"/>
          </a:xfrm>
          <a:prstGeom prst="rect">
            <a:avLst/>
          </a:prstGeom>
        </p:spPr>
      </p:pic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Trees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58485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A set </a:t>
            </a:r>
            <a:r>
              <a:rPr lang="en-US" sz="2800" i="1" dirty="0">
                <a:solidFill>
                  <a:srgbClr val="008380"/>
                </a:solidFill>
              </a:rPr>
              <a:t>I</a:t>
            </a:r>
            <a:r>
              <a:rPr lang="en-US" sz="2800" dirty="0"/>
              <a:t> of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/>
              <a:t> intervals on the line.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2169855"/>
            <a:ext cx="817076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Idea:</a:t>
            </a:r>
            <a:r>
              <a:rPr lang="en-US" sz="2800" dirty="0"/>
              <a:t> Partition </a:t>
            </a:r>
            <a:r>
              <a:rPr lang="en-US" sz="2800" i="1" dirty="0">
                <a:solidFill>
                  <a:srgbClr val="008380"/>
                </a:solidFill>
              </a:rPr>
              <a:t>I</a:t>
            </a:r>
            <a:r>
              <a:rPr lang="en-US" sz="2800" dirty="0"/>
              <a:t> into </a:t>
            </a:r>
            <a:r>
              <a:rPr lang="en-US" sz="2800" i="1" dirty="0" err="1">
                <a:solidFill>
                  <a:srgbClr val="008380"/>
                </a:solidFill>
              </a:rPr>
              <a:t>I</a:t>
            </a:r>
            <a:r>
              <a:rPr lang="en-US" sz="2800" baseline="-25000" dirty="0" err="1">
                <a:solidFill>
                  <a:srgbClr val="008380"/>
                </a:solidFill>
              </a:rPr>
              <a:t>left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</a:t>
            </a:r>
            <a:r>
              <a:rPr lang="en-US" sz="2800" i="1" dirty="0">
                <a:solidFill>
                  <a:srgbClr val="008380"/>
                </a:solidFill>
              </a:rPr>
              <a:t> </a:t>
            </a:r>
            <a:r>
              <a:rPr lang="en-US" sz="2800" i="1" dirty="0" err="1">
                <a:solidFill>
                  <a:srgbClr val="008380"/>
                </a:solidFill>
              </a:rPr>
              <a:t>I</a:t>
            </a:r>
            <a:r>
              <a:rPr lang="en-US" sz="2800" baseline="-25000" dirty="0" err="1">
                <a:solidFill>
                  <a:srgbClr val="008380"/>
                </a:solidFill>
              </a:rPr>
              <a:t>mid</a:t>
            </a:r>
            <a:r>
              <a:rPr lang="en-US" sz="2800" baseline="-25000" dirty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 </a:t>
            </a:r>
            <a:r>
              <a:rPr lang="en-US" sz="2800" i="1" dirty="0" err="1">
                <a:solidFill>
                  <a:srgbClr val="008380"/>
                </a:solidFill>
              </a:rPr>
              <a:t>I</a:t>
            </a:r>
            <a:r>
              <a:rPr lang="en-US" sz="2800" baseline="-25000" dirty="0" err="1">
                <a:solidFill>
                  <a:srgbClr val="008380"/>
                </a:solidFill>
              </a:rPr>
              <a:t>right</a:t>
            </a:r>
            <a:r>
              <a:rPr lang="en-US" sz="2800" baseline="-25000" dirty="0">
                <a:solidFill>
                  <a:srgbClr val="008380"/>
                </a:solidFill>
              </a:rPr>
              <a:t> </a:t>
            </a:r>
            <a:r>
              <a:rPr lang="en-US" sz="2800" dirty="0"/>
              <a:t>where </a:t>
            </a:r>
            <a:r>
              <a:rPr lang="en-US" sz="2800" i="1" dirty="0" err="1">
                <a:solidFill>
                  <a:srgbClr val="008380"/>
                </a:solidFill>
              </a:rPr>
              <a:t>x</a:t>
            </a:r>
            <a:r>
              <a:rPr lang="en-US" sz="2800" baseline="-25000" dirty="0" err="1">
                <a:solidFill>
                  <a:srgbClr val="008380"/>
                </a:solidFill>
              </a:rPr>
              <a:t>mid</a:t>
            </a:r>
            <a:r>
              <a:rPr lang="en-US" sz="2800" dirty="0"/>
              <a:t> is the median of the </a:t>
            </a:r>
            <a:r>
              <a:rPr lang="en-US" sz="2800" dirty="0">
                <a:solidFill>
                  <a:srgbClr val="008380"/>
                </a:solidFill>
              </a:rPr>
              <a:t>2</a:t>
            </a:r>
            <a:r>
              <a:rPr lang="en-US" sz="2800" i="1" dirty="0">
                <a:solidFill>
                  <a:srgbClr val="008380"/>
                </a:solidFill>
              </a:rPr>
              <a:t>n</a:t>
            </a:r>
            <a:r>
              <a:rPr lang="en-US" sz="2800" dirty="0"/>
              <a:t> endpoints.</a:t>
            </a:r>
            <a:br>
              <a:rPr lang="en-US" sz="2800" dirty="0"/>
            </a:br>
            <a:r>
              <a:rPr lang="en-US" sz="2800" dirty="0"/>
              <a:t>Store </a:t>
            </a:r>
            <a:r>
              <a:rPr lang="en-US" sz="2800" i="1" dirty="0" err="1">
                <a:solidFill>
                  <a:srgbClr val="008380"/>
                </a:solidFill>
              </a:rPr>
              <a:t>I</a:t>
            </a:r>
            <a:r>
              <a:rPr lang="en-US" sz="2800" baseline="-25000" dirty="0" err="1">
                <a:solidFill>
                  <a:srgbClr val="008380"/>
                </a:solidFill>
              </a:rPr>
              <a:t>mid</a:t>
            </a:r>
            <a:r>
              <a:rPr lang="en-US" sz="2800" dirty="0"/>
              <a:t> twice as two lists of intervals: </a:t>
            </a:r>
            <a:r>
              <a:rPr lang="en-US" sz="2800" i="1" dirty="0" err="1">
                <a:solidFill>
                  <a:srgbClr val="008380"/>
                </a:solidFill>
              </a:rPr>
              <a:t>L</a:t>
            </a:r>
            <a:r>
              <a:rPr lang="en-US" sz="2800" baseline="-25000" dirty="0" err="1">
                <a:solidFill>
                  <a:srgbClr val="008380"/>
                </a:solidFill>
              </a:rPr>
              <a:t>left</a:t>
            </a:r>
            <a:r>
              <a:rPr lang="en-US" sz="2800" dirty="0"/>
              <a:t> sorted by left endpoint and as </a:t>
            </a:r>
            <a:r>
              <a:rPr lang="en-US" sz="2800" i="1" dirty="0" err="1">
                <a:solidFill>
                  <a:srgbClr val="008380"/>
                </a:solidFill>
              </a:rPr>
              <a:t>L</a:t>
            </a:r>
            <a:r>
              <a:rPr lang="en-US" sz="2800" baseline="-25000" dirty="0" err="1">
                <a:solidFill>
                  <a:srgbClr val="008380"/>
                </a:solidFill>
              </a:rPr>
              <a:t>right</a:t>
            </a:r>
            <a:r>
              <a:rPr lang="en-US" sz="2800" dirty="0"/>
              <a:t> sorted by right endpoint.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1367" y="195551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380"/>
                </a:solidFill>
                <a:sym typeface="Symbol"/>
              </a:rPr>
              <a:t></a:t>
            </a: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5767" y="192693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380"/>
                </a:solidFill>
                <a:sym typeface="Symbol"/>
              </a:rPr>
              <a:t></a:t>
            </a: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305425" y="1952625"/>
            <a:ext cx="1228725" cy="266699"/>
          </a:xfrm>
          <a:prstGeom prst="wedgeRectCallout">
            <a:avLst>
              <a:gd name="adj1" fmla="val -62694"/>
              <a:gd name="adj2" fmla="val 767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sz="1600" dirty="0"/>
              <a:t>disjoint union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6793762" y="4003388"/>
            <a:ext cx="1259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>
                <a:solidFill>
                  <a:srgbClr val="008380"/>
                </a:solidFill>
              </a:rPr>
              <a:t>I</a:t>
            </a:r>
            <a:r>
              <a:rPr lang="en-US" sz="1600" baseline="-25000" dirty="0" err="1">
                <a:solidFill>
                  <a:srgbClr val="008380"/>
                </a:solidFill>
              </a:rPr>
              <a:t>mid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/>
              <a:t>stored as</a:t>
            </a:r>
            <a:br>
              <a:rPr lang="en-US" sz="1600" dirty="0"/>
            </a:b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i="1" dirty="0" err="1">
                <a:solidFill>
                  <a:srgbClr val="008380"/>
                </a:solidFill>
              </a:rPr>
              <a:t>L</a:t>
            </a:r>
            <a:r>
              <a:rPr lang="en-US" sz="1600" baseline="-25000" dirty="0" err="1">
                <a:solidFill>
                  <a:srgbClr val="008380"/>
                </a:solidFill>
              </a:rPr>
              <a:t>left</a:t>
            </a:r>
            <a:r>
              <a:rPr lang="en-US" sz="1600" i="1" dirty="0">
                <a:solidFill>
                  <a:srgbClr val="008380"/>
                </a:solidFill>
              </a:rPr>
              <a:t> , </a:t>
            </a:r>
            <a:r>
              <a:rPr lang="en-US" sz="1600" i="1" dirty="0" err="1">
                <a:solidFill>
                  <a:srgbClr val="008380"/>
                </a:solidFill>
              </a:rPr>
              <a:t>L</a:t>
            </a:r>
            <a:r>
              <a:rPr lang="en-US" sz="1600" baseline="-25000" dirty="0" err="1">
                <a:solidFill>
                  <a:srgbClr val="008380"/>
                </a:solidFill>
              </a:rPr>
              <a:t>right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6638924" y="4010025"/>
            <a:ext cx="1469763" cy="5905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11" name="Isosceles Triangle 10"/>
          <p:cNvSpPr/>
          <p:nvPr/>
        </p:nvSpPr>
        <p:spPr bwMode="auto">
          <a:xfrm>
            <a:off x="5857875" y="4838700"/>
            <a:ext cx="1295400" cy="1419225"/>
          </a:xfrm>
          <a:prstGeom prst="triangl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/>
          </a:p>
        </p:txBody>
      </p:sp>
      <p:sp>
        <p:nvSpPr>
          <p:cNvPr id="35" name="Isosceles Triangle 34"/>
          <p:cNvSpPr/>
          <p:nvPr/>
        </p:nvSpPr>
        <p:spPr bwMode="auto">
          <a:xfrm>
            <a:off x="7410450" y="4848225"/>
            <a:ext cx="1295400" cy="1419225"/>
          </a:xfrm>
          <a:prstGeom prst="triangl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/>
          </a:p>
        </p:txBody>
      </p:sp>
      <p:cxnSp>
        <p:nvCxnSpPr>
          <p:cNvPr id="13" name="Straight Connector 12"/>
          <p:cNvCxnSpPr>
            <a:cxnSpLocks/>
            <a:stCxn id="10" idx="4"/>
            <a:endCxn id="11" idx="0"/>
          </p:cNvCxnSpPr>
          <p:nvPr/>
        </p:nvCxnSpPr>
        <p:spPr bwMode="auto">
          <a:xfrm flipH="1">
            <a:off x="6505575" y="4600575"/>
            <a:ext cx="868231" cy="238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  <a:stCxn id="10" idx="4"/>
            <a:endCxn id="35" idx="0"/>
          </p:cNvCxnSpPr>
          <p:nvPr/>
        </p:nvCxnSpPr>
        <p:spPr bwMode="auto">
          <a:xfrm>
            <a:off x="7373806" y="4600575"/>
            <a:ext cx="684344" cy="2476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124575" y="5353050"/>
            <a:ext cx="83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interval</a:t>
            </a:r>
            <a:br>
              <a:rPr lang="en-US" sz="1600" dirty="0"/>
            </a:br>
            <a:r>
              <a:rPr lang="en-US" sz="1600" dirty="0"/>
              <a:t> tree for</a:t>
            </a:r>
            <a:br>
              <a:rPr lang="en-US" sz="1600" dirty="0"/>
            </a:br>
            <a:r>
              <a:rPr lang="en-US" sz="1600" i="1" dirty="0" err="1">
                <a:solidFill>
                  <a:srgbClr val="008380"/>
                </a:solidFill>
              </a:rPr>
              <a:t>I</a:t>
            </a:r>
            <a:r>
              <a:rPr lang="en-US" sz="1600" baseline="-25000" dirty="0" err="1">
                <a:solidFill>
                  <a:srgbClr val="008380"/>
                </a:solidFill>
              </a:rPr>
              <a:t>left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696200" y="5381625"/>
            <a:ext cx="83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interval</a:t>
            </a:r>
            <a:br>
              <a:rPr lang="en-US" sz="1600" dirty="0"/>
            </a:br>
            <a:r>
              <a:rPr lang="en-US" sz="1600" dirty="0"/>
              <a:t> tree for</a:t>
            </a:r>
            <a:br>
              <a:rPr lang="en-US" sz="1600" dirty="0"/>
            </a:br>
            <a:r>
              <a:rPr lang="en-US" sz="1600" i="1" dirty="0" err="1">
                <a:solidFill>
                  <a:srgbClr val="008380"/>
                </a:solidFill>
              </a:rPr>
              <a:t>I</a:t>
            </a:r>
            <a:r>
              <a:rPr lang="en-US" sz="1600" baseline="-25000" dirty="0" err="1">
                <a:solidFill>
                  <a:srgbClr val="008380"/>
                </a:solidFill>
              </a:rPr>
              <a:t>right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Trees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1052229"/>
            <a:ext cx="5543549" cy="2943295"/>
          </a:xfrm>
          <a:prstGeom prst="rect">
            <a:avLst/>
          </a:prstGeom>
        </p:spPr>
      </p:pic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98073" y="3783642"/>
            <a:ext cx="846970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Lemma:</a:t>
            </a:r>
            <a:r>
              <a:rPr lang="en-US" sz="2400" dirty="0"/>
              <a:t> An interval tree on a set of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/>
              <a:t> intervals uses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 </a:t>
            </a:r>
            <a:r>
              <a:rPr lang="en-US" sz="2400" dirty="0"/>
              <a:t>space and has height </a:t>
            </a:r>
            <a:r>
              <a:rPr lang="en-US" sz="2400" dirty="0">
                <a:solidFill>
                  <a:srgbClr val="008380"/>
                </a:solidFill>
              </a:rPr>
              <a:t>O(log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. It can be constructed recursively in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 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. time.</a:t>
            </a:r>
          </a:p>
          <a:p>
            <a:r>
              <a:rPr lang="en-US" sz="2400" b="1" dirty="0"/>
              <a:t>Proof: </a:t>
            </a:r>
            <a:r>
              <a:rPr lang="en-US" sz="2400" dirty="0"/>
              <a:t>Each interval is stored in a set </a:t>
            </a:r>
            <a:r>
              <a:rPr lang="en-US" sz="2400" i="1" dirty="0" err="1">
                <a:solidFill>
                  <a:srgbClr val="008380"/>
                </a:solidFill>
              </a:rPr>
              <a:t>I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baseline="-25000" dirty="0">
                <a:solidFill>
                  <a:srgbClr val="008380"/>
                </a:solidFill>
              </a:rPr>
              <a:t> </a:t>
            </a:r>
            <a:r>
              <a:rPr lang="en-US" sz="2400" dirty="0"/>
              <a:t>only once, hence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space. In the worst case half the intervals are to the left and right each of </a:t>
            </a:r>
            <a:r>
              <a:rPr lang="en-US" sz="2400" i="1" dirty="0" err="1">
                <a:solidFill>
                  <a:srgbClr val="008380"/>
                </a:solidFill>
              </a:rPr>
              <a:t>x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dirty="0"/>
              <a:t>, hence the height is </a:t>
            </a:r>
            <a:r>
              <a:rPr lang="en-US" sz="2400" dirty="0">
                <a:solidFill>
                  <a:srgbClr val="008380"/>
                </a:solidFill>
              </a:rPr>
              <a:t>O(log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. Constructing the (sorted) lists takes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|I</a:t>
            </a:r>
            <a:r>
              <a:rPr lang="en-US" sz="2400" i="1" baseline="30000" dirty="0">
                <a:solidFill>
                  <a:srgbClr val="008380"/>
                </a:solidFill>
              </a:rPr>
              <a:t>v</a:t>
            </a:r>
            <a:r>
              <a:rPr lang="en-US" sz="2400" i="1" dirty="0">
                <a:solidFill>
                  <a:srgbClr val="008380"/>
                </a:solidFill>
              </a:rPr>
              <a:t>|</a:t>
            </a:r>
            <a:r>
              <a:rPr lang="en-US" sz="2400" dirty="0">
                <a:solidFill>
                  <a:srgbClr val="008380"/>
                </a:solidFill>
              </a:rPr>
              <a:t> + |</a:t>
            </a:r>
            <a:r>
              <a:rPr lang="en-US" sz="2400" i="1" dirty="0" err="1">
                <a:solidFill>
                  <a:srgbClr val="008380"/>
                </a:solidFill>
              </a:rPr>
              <a:t>I</a:t>
            </a:r>
            <a:r>
              <a:rPr lang="en-US" sz="2400" i="1" baseline="30000" dirty="0" err="1">
                <a:solidFill>
                  <a:srgbClr val="008380"/>
                </a:solidFill>
              </a:rPr>
              <a:t>v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dirty="0">
                <a:solidFill>
                  <a:srgbClr val="008380"/>
                </a:solidFill>
              </a:rPr>
              <a:t>| log |</a:t>
            </a:r>
            <a:r>
              <a:rPr lang="en-US" sz="2400" i="1" dirty="0" err="1">
                <a:solidFill>
                  <a:srgbClr val="008380"/>
                </a:solidFill>
              </a:rPr>
              <a:t>I</a:t>
            </a:r>
            <a:r>
              <a:rPr lang="en-US" sz="2400" i="1" baseline="30000" dirty="0" err="1">
                <a:solidFill>
                  <a:srgbClr val="008380"/>
                </a:solidFill>
              </a:rPr>
              <a:t>v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dirty="0">
                <a:solidFill>
                  <a:srgbClr val="008380"/>
                </a:solidFill>
              </a:rPr>
              <a:t>|) </a:t>
            </a:r>
            <a:r>
              <a:rPr lang="en-US" sz="2400" dirty="0"/>
              <a:t>time per vertex </a:t>
            </a:r>
            <a:r>
              <a:rPr lang="en-US" sz="2400" i="1" dirty="0">
                <a:solidFill>
                  <a:srgbClr val="008380"/>
                </a:solidFill>
              </a:rPr>
              <a:t>v</a:t>
            </a:r>
            <a:r>
              <a:rPr lang="en-US" sz="2400" dirty="0"/>
              <a:t>. </a:t>
            </a:r>
            <a:r>
              <a:rPr lang="en-US" sz="2400" baseline="-25000" dirty="0">
                <a:solidFill>
                  <a:srgbClr val="008380"/>
                </a:solidFill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7924800" y="6257925"/>
            <a:ext cx="200025" cy="200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45820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98073" y="4212267"/>
            <a:ext cx="846970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Theorem:</a:t>
            </a:r>
            <a:r>
              <a:rPr lang="en-US" sz="2400" dirty="0"/>
              <a:t> An interval tree on a set of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/>
              <a:t> intervals can be constructed in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 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 </a:t>
            </a:r>
            <a:r>
              <a:rPr lang="en-US" sz="2400" dirty="0"/>
              <a:t>time and uses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 </a:t>
            </a:r>
            <a:r>
              <a:rPr lang="en-US" sz="2400" dirty="0"/>
              <a:t>space. All  intervals that contain a query point can be reported in </a:t>
            </a:r>
            <a:r>
              <a:rPr lang="en-US" sz="2400" dirty="0">
                <a:solidFill>
                  <a:srgbClr val="008380"/>
                </a:solidFill>
              </a:rPr>
              <a:t>O(log </a:t>
            </a:r>
            <a:r>
              <a:rPr lang="en-US" sz="2400" i="1" dirty="0">
                <a:solidFill>
                  <a:srgbClr val="008380"/>
                </a:solidFill>
              </a:rPr>
              <a:t>n + k</a:t>
            </a:r>
            <a:r>
              <a:rPr lang="en-US" sz="2400" dirty="0">
                <a:solidFill>
                  <a:srgbClr val="008380"/>
                </a:solidFill>
              </a:rPr>
              <a:t>)  </a:t>
            </a:r>
            <a:r>
              <a:rPr lang="en-US" sz="2400" dirty="0"/>
              <a:t>time, where </a:t>
            </a:r>
            <a:r>
              <a:rPr lang="en-US" sz="2400" i="1" dirty="0">
                <a:solidFill>
                  <a:srgbClr val="008380"/>
                </a:solidFill>
              </a:rPr>
              <a:t>k</a:t>
            </a:r>
            <a:r>
              <a:rPr lang="en-US" sz="2400" dirty="0">
                <a:solidFill>
                  <a:srgbClr val="008380"/>
                </a:solidFill>
              </a:rPr>
              <a:t> =</a:t>
            </a:r>
            <a:r>
              <a:rPr lang="en-US" sz="2400" dirty="0"/>
              <a:t> #reported intervals. </a:t>
            </a:r>
            <a:br>
              <a:rPr lang="en-US" sz="2400" dirty="0"/>
            </a:br>
            <a:r>
              <a:rPr lang="en-US" sz="2400" b="1" dirty="0"/>
              <a:t>Proof: </a:t>
            </a:r>
            <a:r>
              <a:rPr lang="en-US" sz="2400" dirty="0"/>
              <a:t>We spend </a:t>
            </a:r>
            <a:r>
              <a:rPr lang="en-US" sz="2400" dirty="0">
                <a:solidFill>
                  <a:srgbClr val="008380"/>
                </a:solidFill>
              </a:rPr>
              <a:t>O(1+</a:t>
            </a:r>
            <a:r>
              <a:rPr lang="en-US" sz="2400" i="1" dirty="0">
                <a:solidFill>
                  <a:srgbClr val="008380"/>
                </a:solidFill>
              </a:rPr>
              <a:t>k</a:t>
            </a:r>
            <a:r>
              <a:rPr lang="en-US" sz="2400" i="1" baseline="-25000" dirty="0">
                <a:solidFill>
                  <a:srgbClr val="008380"/>
                </a:solidFill>
              </a:rPr>
              <a:t>v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time at vertex </a:t>
            </a:r>
            <a:r>
              <a:rPr lang="en-US" sz="2400" i="1" dirty="0">
                <a:solidFill>
                  <a:srgbClr val="008380"/>
                </a:solidFill>
              </a:rPr>
              <a:t>v</a:t>
            </a:r>
            <a:r>
              <a:rPr lang="en-US" sz="2400" dirty="0"/>
              <a:t>, where </a:t>
            </a:r>
            <a:r>
              <a:rPr lang="en-US" sz="2400" i="1" dirty="0" err="1">
                <a:solidFill>
                  <a:srgbClr val="008380"/>
                </a:solidFill>
              </a:rPr>
              <a:t>k</a:t>
            </a:r>
            <a:r>
              <a:rPr lang="en-US" sz="2400" i="1" baseline="-25000" dirty="0" err="1">
                <a:solidFill>
                  <a:srgbClr val="008380"/>
                </a:solidFill>
              </a:rPr>
              <a:t>v</a:t>
            </a:r>
            <a:r>
              <a:rPr lang="en-US" sz="2400" dirty="0"/>
              <a:t> = #intervals reported at </a:t>
            </a:r>
            <a:r>
              <a:rPr lang="en-US" sz="2400" i="1" dirty="0">
                <a:solidFill>
                  <a:srgbClr val="008380"/>
                </a:solidFill>
              </a:rPr>
              <a:t>v</a:t>
            </a:r>
            <a:r>
              <a:rPr lang="en-US" sz="2400" dirty="0"/>
              <a:t>. We visit at most </a:t>
            </a:r>
            <a:r>
              <a:rPr lang="en-US" sz="24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node at any depth.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9" y="1133475"/>
            <a:ext cx="6416685" cy="31836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7924800" y="6257925"/>
            <a:ext cx="200025" cy="200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5DFEEB-E652-4437-88A8-9AB0F8203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11" y="152399"/>
            <a:ext cx="4000590" cy="2124075"/>
          </a:xfrm>
          <a:prstGeom prst="rect">
            <a:avLst/>
          </a:prstGeom>
        </p:spPr>
      </p:pic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035" y="152400"/>
            <a:ext cx="5255277" cy="1143000"/>
          </a:xfrm>
        </p:spPr>
        <p:txBody>
          <a:bodyPr/>
          <a:lstStyle/>
          <a:p>
            <a:r>
              <a:rPr lang="en-US" dirty="0"/>
              <a:t>Interval Tree Query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890898-AE11-4344-BB8D-B8E34B56254F}"/>
                  </a:ext>
                </a:extLst>
              </p14:cNvPr>
              <p14:cNvContentPartPr/>
              <p14:nvPr/>
            </p14:nvContentPartPr>
            <p14:xfrm>
              <a:off x="2240640" y="421200"/>
              <a:ext cx="5794200" cy="374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890898-AE11-4344-BB8D-B8E34B56254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31280" y="411840"/>
                <a:ext cx="5812920" cy="376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18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5086351"/>
            <a:ext cx="8651739" cy="331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9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Segment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2959" y="1371600"/>
                <a:ext cx="7705493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Let 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I=</a:t>
                </a:r>
                <a:r>
                  <a:rPr lang="en-US" sz="2600" dirty="0">
                    <a:solidFill>
                      <a:srgbClr val="008380"/>
                    </a:solidFill>
                  </a:rPr>
                  <a:t>{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s</a:t>
                </a:r>
                <a:r>
                  <a:rPr lang="en-US" sz="2600" i="1" baseline="-25000" dirty="0">
                    <a:solidFill>
                      <a:srgbClr val="008380"/>
                    </a:solidFill>
                  </a:rPr>
                  <a:t>1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,…,</a:t>
                </a:r>
                <a:r>
                  <a:rPr lang="en-US" sz="2600" i="1" dirty="0" err="1">
                    <a:solidFill>
                      <a:srgbClr val="008380"/>
                    </a:solidFill>
                  </a:rPr>
                  <a:t>s</a:t>
                </a:r>
                <a:r>
                  <a:rPr lang="en-US" sz="2600" i="1" baseline="-25000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600" dirty="0">
                    <a:solidFill>
                      <a:srgbClr val="008380"/>
                    </a:solidFill>
                  </a:rPr>
                  <a:t>}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 </a:t>
                </a:r>
                <a:r>
                  <a:rPr lang="en-US" sz="2600" dirty="0"/>
                  <a:t> be a set of 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600" dirty="0"/>
                  <a:t> intervals (segments), and let 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p</a:t>
                </a:r>
                <a:r>
                  <a:rPr lang="en-US" sz="2600" baseline="-25000" dirty="0">
                    <a:solidFill>
                      <a:srgbClr val="008380"/>
                    </a:solidFill>
                  </a:rPr>
                  <a:t>1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, p</a:t>
                </a:r>
                <a:r>
                  <a:rPr lang="en-US" sz="2600" baseline="-25000" dirty="0">
                    <a:solidFill>
                      <a:srgbClr val="008380"/>
                    </a:solidFill>
                  </a:rPr>
                  <a:t>2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, …,p</a:t>
                </a:r>
                <a:r>
                  <a:rPr lang="en-US" sz="2600" baseline="-25000" dirty="0">
                    <a:solidFill>
                      <a:srgbClr val="008380"/>
                    </a:solidFill>
                  </a:rPr>
                  <a:t>m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 </a:t>
                </a:r>
                <a:r>
                  <a:rPr lang="en-US" sz="2600" dirty="0"/>
                  <a:t>be the sorted list of distinct interval endpoints of 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I</a:t>
                </a:r>
                <a:r>
                  <a:rPr lang="en-US" sz="2600" dirty="0"/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Partition the real line into </a:t>
                </a:r>
                <a:r>
                  <a:rPr lang="en-US" sz="2600" dirty="0">
                    <a:solidFill>
                      <a:srgbClr val="B036A7"/>
                    </a:solidFill>
                  </a:rPr>
                  <a:t>elementary intervals</a:t>
                </a:r>
                <a:r>
                  <a:rPr lang="en-US" sz="26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−∞,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,…,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,∞</m:t>
                          </m:r>
                        </m:e>
                      </m:d>
                    </m:oMath>
                  </m:oMathPara>
                </a14:m>
                <a:endParaRPr lang="en-US" sz="2600" b="0" dirty="0">
                  <a:solidFill>
                    <a:srgbClr val="008380"/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Construct a balanced binary search tree </a:t>
                </a:r>
                <a:r>
                  <a:rPr lang="en-US" sz="2600" i="1" dirty="0">
                    <a:solidFill>
                      <a:srgbClr val="008380"/>
                    </a:solidFill>
                  </a:rPr>
                  <a:t>T</a:t>
                </a:r>
                <a:r>
                  <a:rPr lang="en-US" sz="2600" dirty="0"/>
                  <a:t> with leaves corresponding to the elementary intervals</a:t>
                </a:r>
              </a:p>
              <a:p>
                <a:endParaRPr lang="en-US" sz="2600" dirty="0"/>
              </a:p>
              <a:p>
                <a:endParaRPr lang="en-US" sz="2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59" y="1371600"/>
                <a:ext cx="7705493" cy="3693319"/>
              </a:xfrm>
              <a:prstGeom prst="rect">
                <a:avLst/>
              </a:prstGeom>
              <a:blipFill>
                <a:blip r:embed="rId3"/>
                <a:stretch>
                  <a:fillRect l="-1187" t="-1485" r="-6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3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" y="1169578"/>
            <a:ext cx="832952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dirty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:=</a:t>
            </a:r>
            <a:r>
              <a:rPr lang="en-US" sz="2600" dirty="0">
                <a:solidFill>
                  <a:srgbClr val="B036A7"/>
                </a:solidFill>
              </a:rPr>
              <a:t>elementary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B036A7"/>
                </a:solidFill>
              </a:rPr>
              <a:t>interval</a:t>
            </a:r>
            <a:r>
              <a:rPr lang="en-US" sz="2600" dirty="0"/>
              <a:t> corresponding to leaf </a:t>
            </a:r>
            <a:r>
              <a:rPr lang="en-US" sz="2600" dirty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:=union of </a:t>
            </a: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dirty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 of all leaves in subtree rooted at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Elementary Intervals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3071" y="3146138"/>
            <a:ext cx="3097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 bwMode="auto">
          <a:xfrm>
            <a:off x="3352800" y="5133975"/>
            <a:ext cx="198755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3423096" y="4682838"/>
            <a:ext cx="2272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Int(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)=</a:t>
            </a:r>
            <a:r>
              <a:rPr lang="en-US" sz="2200" dirty="0">
                <a:solidFill>
                  <a:srgbClr val="008380"/>
                </a:solidFill>
              </a:rPr>
              <a:t>(</a:t>
            </a:r>
            <a:r>
              <a:rPr lang="en-US" sz="2200" i="1" dirty="0">
                <a:solidFill>
                  <a:srgbClr val="008380"/>
                </a:solidFill>
              </a:rPr>
              <a:t>p</a:t>
            </a:r>
            <a:r>
              <a:rPr lang="en-US" sz="2200" baseline="-25000" dirty="0">
                <a:solidFill>
                  <a:srgbClr val="008380"/>
                </a:solidFill>
              </a:rPr>
              <a:t>2</a:t>
            </a:r>
            <a:r>
              <a:rPr lang="en-US" sz="2200" dirty="0">
                <a:solidFill>
                  <a:srgbClr val="008380"/>
                </a:solidFill>
              </a:rPr>
              <a:t>, </a:t>
            </a:r>
            <a:r>
              <a:rPr lang="en-US" sz="2400" i="1" dirty="0">
                <a:solidFill>
                  <a:srgbClr val="008380"/>
                </a:solidFill>
              </a:rPr>
              <a:t>p</a:t>
            </a:r>
            <a:r>
              <a:rPr lang="en-US" sz="2400" baseline="-25000" dirty="0">
                <a:solidFill>
                  <a:srgbClr val="008380"/>
                </a:solidFill>
              </a:rPr>
              <a:t>4</a:t>
            </a:r>
            <a:r>
              <a:rPr lang="en-US" sz="2200" dirty="0">
                <a:solidFill>
                  <a:srgbClr val="008380"/>
                </a:solidFill>
              </a:rPr>
              <a:t>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C485539-1773-47EF-AA8E-46B70CF29F3F}"/>
                  </a:ext>
                </a:extLst>
              </p14:cNvPr>
              <p14:cNvContentPartPr/>
              <p14:nvPr/>
            </p14:nvContentPartPr>
            <p14:xfrm>
              <a:off x="-171000" y="2698200"/>
              <a:ext cx="5623200" cy="3103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C485539-1773-47EF-AA8E-46B70CF29F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80360" y="2688840"/>
                <a:ext cx="5641920" cy="312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8258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633152" y="277137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14564" y="318764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33427" y="356857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38136" y="398421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baseline="-25000" dirty="0"/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633152" y="439985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Segment Trees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8085" y="1002310"/>
            <a:ext cx="897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Each vertex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/>
              <a:t> stores (1) </a:t>
            </a: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 and (2) the canonical subset </a:t>
            </a:r>
            <a:r>
              <a:rPr lang="en-US" sz="2600" dirty="0">
                <a:solidFill>
                  <a:srgbClr val="008380"/>
                </a:solidFill>
              </a:rPr>
              <a:t>I(v)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I</a:t>
            </a:r>
            <a:r>
              <a:rPr lang="en-US" sz="2600" dirty="0">
                <a:sym typeface="Symbol"/>
              </a:rPr>
              <a:t>:</a:t>
            </a:r>
            <a:endParaRPr lang="en-US" sz="2600" dirty="0"/>
          </a:p>
          <a:p>
            <a:r>
              <a:rPr lang="en-US" sz="2600" dirty="0">
                <a:solidFill>
                  <a:srgbClr val="008380"/>
                </a:solidFill>
              </a:rPr>
              <a:t>	I(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):=</a:t>
            </a:r>
            <a:r>
              <a:rPr lang="en-US" sz="2800" dirty="0">
                <a:solidFill>
                  <a:srgbClr val="008380"/>
                </a:solidFill>
              </a:rPr>
              <a:t> {</a:t>
            </a:r>
            <a:r>
              <a:rPr lang="en-US" sz="2800" i="1" dirty="0" err="1">
                <a:solidFill>
                  <a:srgbClr val="008380"/>
                </a:solidFill>
              </a:rPr>
              <a:t>s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I</a:t>
            </a:r>
            <a:r>
              <a:rPr lang="en-US" sz="2800" dirty="0">
                <a:solidFill>
                  <a:srgbClr val="008380"/>
                </a:solidFill>
              </a:rPr>
              <a:t> | </a:t>
            </a:r>
            <a:r>
              <a:rPr lang="en-US" sz="2800" dirty="0" err="1">
                <a:solidFill>
                  <a:srgbClr val="008380"/>
                </a:solidFill>
              </a:rPr>
              <a:t>Int</a:t>
            </a:r>
            <a:r>
              <a:rPr lang="en-US" sz="2800" dirty="0">
                <a:solidFill>
                  <a:srgbClr val="008380"/>
                </a:solidFill>
              </a:rPr>
              <a:t>(</a:t>
            </a:r>
            <a:r>
              <a:rPr lang="en-US" sz="2800" i="1" dirty="0">
                <a:solidFill>
                  <a:srgbClr val="008380"/>
                </a:solidFill>
              </a:rPr>
              <a:t>v</a:t>
            </a:r>
            <a:r>
              <a:rPr lang="en-US" sz="2800" dirty="0">
                <a:solidFill>
                  <a:srgbClr val="008380"/>
                </a:solidFill>
              </a:rPr>
              <a:t>)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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 </a:t>
            </a:r>
            <a:r>
              <a:rPr lang="en-US" sz="2800" dirty="0">
                <a:sym typeface="Symbol"/>
              </a:rPr>
              <a:t>and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(parent(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)) 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}</a:t>
            </a:r>
            <a:endParaRPr lang="en-US" sz="2800" dirty="0">
              <a:solidFill>
                <a:srgbClr val="008380"/>
              </a:solidFill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701883" y="178419"/>
            <a:ext cx="2141034" cy="769434"/>
          </a:xfrm>
          <a:prstGeom prst="wedgeRoundRectCallout">
            <a:avLst>
              <a:gd name="adj1" fmla="val -82080"/>
              <a:gd name="adj2" fmla="val 123370"/>
              <a:gd name="adj3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lang="en-US" sz="2000" dirty="0"/>
              <a:t>Store segments as high as possible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A05645A-CDD4-4DE9-815C-14A397FD9E4B}"/>
              </a:ext>
            </a:extLst>
          </p:cNvPr>
          <p:cNvGrpSpPr/>
          <p:nvPr/>
        </p:nvGrpSpPr>
        <p:grpSpPr>
          <a:xfrm>
            <a:off x="656187" y="1948477"/>
            <a:ext cx="7569832" cy="2282981"/>
            <a:chOff x="656187" y="1948477"/>
            <a:chExt cx="7569832" cy="2282981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2DE454D-AD6E-4944-AF6F-3C10ABDF85B6}"/>
                </a:ext>
              </a:extLst>
            </p:cNvPr>
            <p:cNvSpPr txBox="1"/>
            <p:nvPr/>
          </p:nvSpPr>
          <p:spPr>
            <a:xfrm>
              <a:off x="4911121" y="1948477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EA2FC2C-586C-4E4A-A2C3-16172F2178FF}"/>
                </a:ext>
              </a:extLst>
            </p:cNvPr>
            <p:cNvSpPr txBox="1"/>
            <p:nvPr/>
          </p:nvSpPr>
          <p:spPr>
            <a:xfrm>
              <a:off x="2971951" y="260784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42A060F-C34B-40E3-83B0-FD178DB9DAC1}"/>
                </a:ext>
              </a:extLst>
            </p:cNvPr>
            <p:cNvSpPr txBox="1"/>
            <p:nvPr/>
          </p:nvSpPr>
          <p:spPr>
            <a:xfrm>
              <a:off x="6851544" y="2588704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8E5F7B4-74C9-46D1-AADD-61139D0EDAD0}"/>
                </a:ext>
              </a:extLst>
            </p:cNvPr>
            <p:cNvSpPr txBox="1"/>
            <p:nvPr/>
          </p:nvSpPr>
          <p:spPr>
            <a:xfrm>
              <a:off x="1662639" y="323808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5DE38BF-2FEF-442E-94D2-37BF63193054}"/>
                </a:ext>
              </a:extLst>
            </p:cNvPr>
            <p:cNvSpPr txBox="1"/>
            <p:nvPr/>
          </p:nvSpPr>
          <p:spPr>
            <a:xfrm>
              <a:off x="4291014" y="323808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4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040CE8E-6F00-4E05-9928-4C169575811E}"/>
                </a:ext>
              </a:extLst>
            </p:cNvPr>
            <p:cNvSpPr txBox="1"/>
            <p:nvPr/>
          </p:nvSpPr>
          <p:spPr>
            <a:xfrm>
              <a:off x="7540155" y="3462915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1D12367-6ED7-430B-BAAB-CEAAA5D04952}"/>
                </a:ext>
              </a:extLst>
            </p:cNvPr>
            <p:cNvSpPr txBox="1"/>
            <p:nvPr/>
          </p:nvSpPr>
          <p:spPr>
            <a:xfrm>
              <a:off x="6162442" y="346982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5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A010BA1-DEB5-47D4-B680-A144A0BE4B57}"/>
                </a:ext>
              </a:extLst>
            </p:cNvPr>
            <p:cNvSpPr txBox="1"/>
            <p:nvPr/>
          </p:nvSpPr>
          <p:spPr>
            <a:xfrm>
              <a:off x="2665717" y="3883342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8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4CF0945-D0E2-46D3-9E58-EDE2710E7B19}"/>
                </a:ext>
              </a:extLst>
            </p:cNvPr>
            <p:cNvSpPr txBox="1"/>
            <p:nvPr/>
          </p:nvSpPr>
          <p:spPr>
            <a:xfrm>
              <a:off x="656187" y="3892904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7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39E34AC-5CED-4AD7-9FBF-F74A176E7AEA}"/>
                </a:ext>
              </a:extLst>
            </p:cNvPr>
            <p:cNvSpPr txBox="1"/>
            <p:nvPr/>
          </p:nvSpPr>
          <p:spPr>
            <a:xfrm>
              <a:off x="3781539" y="3884737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9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B0E98D0-BA45-4C02-925E-A7D662789C37}"/>
                </a:ext>
              </a:extLst>
            </p:cNvPr>
            <p:cNvSpPr txBox="1"/>
            <p:nvPr/>
          </p:nvSpPr>
          <p:spPr>
            <a:xfrm>
              <a:off x="4824208" y="3881525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E8B4E7A-5BD6-44CF-A309-B2F620987328}"/>
                </a:ext>
              </a:extLst>
            </p:cNvPr>
            <p:cNvSpPr txBox="1"/>
            <p:nvPr/>
          </p:nvSpPr>
          <p:spPr>
            <a:xfrm>
              <a:off x="5748009" y="3877942"/>
              <a:ext cx="3822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9C53229-F39B-4964-9706-59DEC3712223}"/>
                </a:ext>
              </a:extLst>
            </p:cNvPr>
            <p:cNvSpPr txBox="1"/>
            <p:nvPr/>
          </p:nvSpPr>
          <p:spPr>
            <a:xfrm>
              <a:off x="6469256" y="3884737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328F009-147D-494C-8156-589A8BBD0AF8}"/>
                </a:ext>
              </a:extLst>
            </p:cNvPr>
            <p:cNvSpPr txBox="1"/>
            <p:nvPr/>
          </p:nvSpPr>
          <p:spPr>
            <a:xfrm>
              <a:off x="7836169" y="3877942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13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44BB42B3-AAC2-404E-AFAF-6CC2A2F4DB0B}"/>
              </a:ext>
            </a:extLst>
          </p:cNvPr>
          <p:cNvSpPr txBox="1"/>
          <p:nvPr/>
        </p:nvSpPr>
        <p:spPr>
          <a:xfrm>
            <a:off x="266337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D3BE2E-5C68-427A-899F-D5BEC51C7028}"/>
              </a:ext>
            </a:extLst>
          </p:cNvPr>
          <p:cNvSpPr txBox="1"/>
          <p:nvPr/>
        </p:nvSpPr>
        <p:spPr>
          <a:xfrm>
            <a:off x="846324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D43D5C0-A204-4C88-8078-AE16A47E0A4B}"/>
              </a:ext>
            </a:extLst>
          </p:cNvPr>
          <p:cNvSpPr txBox="1"/>
          <p:nvPr/>
        </p:nvSpPr>
        <p:spPr>
          <a:xfrm>
            <a:off x="2125157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1DBD0E5-106E-4726-8958-9B5AFEFC982A}"/>
              </a:ext>
            </a:extLst>
          </p:cNvPr>
          <p:cNvSpPr txBox="1"/>
          <p:nvPr/>
        </p:nvSpPr>
        <p:spPr>
          <a:xfrm>
            <a:off x="3093392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40D2F06-0A61-4B1D-A6D5-D53617C2FDA6}"/>
              </a:ext>
            </a:extLst>
          </p:cNvPr>
          <p:cNvSpPr txBox="1"/>
          <p:nvPr/>
        </p:nvSpPr>
        <p:spPr>
          <a:xfrm>
            <a:off x="3528526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F597F72-A749-446F-A87A-D96D1EB4886B}"/>
              </a:ext>
            </a:extLst>
          </p:cNvPr>
          <p:cNvSpPr txBox="1"/>
          <p:nvPr/>
        </p:nvSpPr>
        <p:spPr>
          <a:xfrm>
            <a:off x="3918376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4A05806-FA48-4E9D-AEA1-1E1505093AF8}"/>
              </a:ext>
            </a:extLst>
          </p:cNvPr>
          <p:cNvSpPr txBox="1"/>
          <p:nvPr/>
        </p:nvSpPr>
        <p:spPr>
          <a:xfrm>
            <a:off x="4563464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A7BF69-5275-415F-B877-419FA6A9021B}"/>
              </a:ext>
            </a:extLst>
          </p:cNvPr>
          <p:cNvSpPr txBox="1"/>
          <p:nvPr/>
        </p:nvSpPr>
        <p:spPr>
          <a:xfrm>
            <a:off x="5531699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3C052A-03F5-456B-B782-AE0312F8B28A}"/>
              </a:ext>
            </a:extLst>
          </p:cNvPr>
          <p:cNvSpPr txBox="1"/>
          <p:nvPr/>
        </p:nvSpPr>
        <p:spPr>
          <a:xfrm>
            <a:off x="5096565" y="443483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D485979-0949-4B0B-A9CC-8ECA0BEBEB34}"/>
              </a:ext>
            </a:extLst>
          </p:cNvPr>
          <p:cNvSpPr txBox="1"/>
          <p:nvPr/>
        </p:nvSpPr>
        <p:spPr>
          <a:xfrm>
            <a:off x="6356683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83DD814-25EF-4553-808C-77996AA373B4}"/>
              </a:ext>
            </a:extLst>
          </p:cNvPr>
          <p:cNvSpPr txBox="1"/>
          <p:nvPr/>
        </p:nvSpPr>
        <p:spPr>
          <a:xfrm>
            <a:off x="6049168" y="442711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7D6E980-22DE-469E-9E46-9F2608D716A4}"/>
              </a:ext>
            </a:extLst>
          </p:cNvPr>
          <p:cNvSpPr txBox="1"/>
          <p:nvPr/>
        </p:nvSpPr>
        <p:spPr>
          <a:xfrm>
            <a:off x="6605323" y="442483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568757A-A57A-4297-8ADF-1CB792138088}"/>
              </a:ext>
            </a:extLst>
          </p:cNvPr>
          <p:cNvSpPr txBox="1"/>
          <p:nvPr/>
        </p:nvSpPr>
        <p:spPr>
          <a:xfrm>
            <a:off x="6927867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EA6D3B7-0562-45CC-BB86-0DCE5407FBD1}"/>
              </a:ext>
            </a:extLst>
          </p:cNvPr>
          <p:cNvSpPr txBox="1"/>
          <p:nvPr/>
        </p:nvSpPr>
        <p:spPr>
          <a:xfrm>
            <a:off x="7339947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326112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Segment Trees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8085" y="1002310"/>
            <a:ext cx="897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Each vertex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/>
              <a:t> stores (1) </a:t>
            </a: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/>
              <a:t> and (2) the canonical subset </a:t>
            </a:r>
            <a:r>
              <a:rPr lang="en-US" sz="2600" dirty="0">
                <a:solidFill>
                  <a:srgbClr val="008380"/>
                </a:solidFill>
              </a:rPr>
              <a:t>I(v)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I</a:t>
            </a:r>
            <a:r>
              <a:rPr lang="en-US" sz="2600" dirty="0">
                <a:sym typeface="Symbol"/>
              </a:rPr>
              <a:t>:</a:t>
            </a:r>
            <a:endParaRPr lang="en-US" sz="2600" dirty="0"/>
          </a:p>
          <a:p>
            <a:r>
              <a:rPr lang="en-US" sz="2600" dirty="0">
                <a:solidFill>
                  <a:srgbClr val="008380"/>
                </a:solidFill>
              </a:rPr>
              <a:t>	I(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dirty="0">
                <a:solidFill>
                  <a:srgbClr val="008380"/>
                </a:solidFill>
              </a:rPr>
              <a:t>):=</a:t>
            </a:r>
            <a:r>
              <a:rPr lang="en-US" sz="2800" dirty="0">
                <a:solidFill>
                  <a:srgbClr val="008380"/>
                </a:solidFill>
              </a:rPr>
              <a:t> {</a:t>
            </a:r>
            <a:r>
              <a:rPr lang="en-US" sz="2800" i="1" dirty="0" err="1">
                <a:solidFill>
                  <a:srgbClr val="008380"/>
                </a:solidFill>
              </a:rPr>
              <a:t>s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I</a:t>
            </a:r>
            <a:r>
              <a:rPr lang="en-US" sz="2800" dirty="0">
                <a:solidFill>
                  <a:srgbClr val="008380"/>
                </a:solidFill>
              </a:rPr>
              <a:t> | </a:t>
            </a:r>
            <a:r>
              <a:rPr lang="en-US" sz="2800" dirty="0" err="1">
                <a:solidFill>
                  <a:srgbClr val="008380"/>
                </a:solidFill>
              </a:rPr>
              <a:t>Int</a:t>
            </a:r>
            <a:r>
              <a:rPr lang="en-US" sz="2800" dirty="0">
                <a:solidFill>
                  <a:srgbClr val="008380"/>
                </a:solidFill>
              </a:rPr>
              <a:t>(</a:t>
            </a:r>
            <a:r>
              <a:rPr lang="en-US" sz="2800" i="1" dirty="0">
                <a:solidFill>
                  <a:srgbClr val="008380"/>
                </a:solidFill>
              </a:rPr>
              <a:t>v</a:t>
            </a:r>
            <a:r>
              <a:rPr lang="en-US" sz="2800" dirty="0">
                <a:solidFill>
                  <a:srgbClr val="008380"/>
                </a:solidFill>
              </a:rPr>
              <a:t>)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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 </a:t>
            </a:r>
            <a:r>
              <a:rPr lang="en-US" sz="2800" dirty="0">
                <a:sym typeface="Symbol"/>
              </a:rPr>
              <a:t>and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(parent(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)) 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}</a:t>
            </a:r>
            <a:endParaRPr lang="en-US" sz="2800" dirty="0">
              <a:solidFill>
                <a:srgbClr val="008380"/>
              </a:solidFill>
            </a:endParaRPr>
          </a:p>
        </p:txBody>
      </p:sp>
      <p:sp>
        <p:nvSpPr>
          <p:cNvPr id="36" name="Rounded Rectangular Callout 35"/>
          <p:cNvSpPr/>
          <p:nvPr/>
        </p:nvSpPr>
        <p:spPr bwMode="auto">
          <a:xfrm>
            <a:off x="6701883" y="178419"/>
            <a:ext cx="2141034" cy="769434"/>
          </a:xfrm>
          <a:prstGeom prst="wedgeRoundRectCallout">
            <a:avLst>
              <a:gd name="adj1" fmla="val -82080"/>
              <a:gd name="adj2" fmla="val 123370"/>
              <a:gd name="adj3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lang="en-US" sz="2000" dirty="0"/>
              <a:t>Store segments as high as possible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B8F9AA-1BB5-4641-9C9E-C221E9036210}"/>
              </a:ext>
            </a:extLst>
          </p:cNvPr>
          <p:cNvGrpSpPr/>
          <p:nvPr/>
        </p:nvGrpSpPr>
        <p:grpSpPr>
          <a:xfrm>
            <a:off x="656187" y="1948477"/>
            <a:ext cx="7569832" cy="2282981"/>
            <a:chOff x="656187" y="1948477"/>
            <a:chExt cx="7569832" cy="228298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CFD94B-F102-4C76-9C09-71797F7C2607}"/>
                </a:ext>
              </a:extLst>
            </p:cNvPr>
            <p:cNvSpPr txBox="1"/>
            <p:nvPr/>
          </p:nvSpPr>
          <p:spPr>
            <a:xfrm>
              <a:off x="4911121" y="1948477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4DB6B-E6A8-4133-B06B-27B1DEA190EF}"/>
                </a:ext>
              </a:extLst>
            </p:cNvPr>
            <p:cNvSpPr txBox="1"/>
            <p:nvPr/>
          </p:nvSpPr>
          <p:spPr>
            <a:xfrm>
              <a:off x="2971951" y="260784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0DEF964-DA0F-4C89-A5F5-B9E9057A16F7}"/>
                </a:ext>
              </a:extLst>
            </p:cNvPr>
            <p:cNvSpPr txBox="1"/>
            <p:nvPr/>
          </p:nvSpPr>
          <p:spPr>
            <a:xfrm>
              <a:off x="6851544" y="2588704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86875D-263F-4324-9A8B-8FEB562F2FF6}"/>
                </a:ext>
              </a:extLst>
            </p:cNvPr>
            <p:cNvSpPr txBox="1"/>
            <p:nvPr/>
          </p:nvSpPr>
          <p:spPr>
            <a:xfrm>
              <a:off x="1662639" y="323808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10B90C5-986A-4215-AA4E-AA62551CEEF0}"/>
                </a:ext>
              </a:extLst>
            </p:cNvPr>
            <p:cNvSpPr txBox="1"/>
            <p:nvPr/>
          </p:nvSpPr>
          <p:spPr>
            <a:xfrm>
              <a:off x="4291014" y="323808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7AB118-C589-4DDC-9FAB-6D38066328E8}"/>
                </a:ext>
              </a:extLst>
            </p:cNvPr>
            <p:cNvSpPr txBox="1"/>
            <p:nvPr/>
          </p:nvSpPr>
          <p:spPr>
            <a:xfrm>
              <a:off x="7540155" y="3462915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BB26B52-A4E7-496B-B3B5-88683CA81FE1}"/>
                </a:ext>
              </a:extLst>
            </p:cNvPr>
            <p:cNvSpPr txBox="1"/>
            <p:nvPr/>
          </p:nvSpPr>
          <p:spPr>
            <a:xfrm>
              <a:off x="6162442" y="346982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40AE7DE-2D11-476B-BE94-4CD93FBC7F6A}"/>
                </a:ext>
              </a:extLst>
            </p:cNvPr>
            <p:cNvSpPr txBox="1"/>
            <p:nvPr/>
          </p:nvSpPr>
          <p:spPr>
            <a:xfrm>
              <a:off x="2665717" y="3883342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E3C55BE-A030-42AB-A892-5F213C27D2BC}"/>
                </a:ext>
              </a:extLst>
            </p:cNvPr>
            <p:cNvSpPr txBox="1"/>
            <p:nvPr/>
          </p:nvSpPr>
          <p:spPr>
            <a:xfrm>
              <a:off x="656187" y="3892904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7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9C45B29-DD85-4627-98F3-725CD2DB4F56}"/>
                </a:ext>
              </a:extLst>
            </p:cNvPr>
            <p:cNvSpPr txBox="1"/>
            <p:nvPr/>
          </p:nvSpPr>
          <p:spPr>
            <a:xfrm>
              <a:off x="3781539" y="3884737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BE8E4D7-B4B8-4635-903A-F5A8CDFA27F9}"/>
                </a:ext>
              </a:extLst>
            </p:cNvPr>
            <p:cNvSpPr txBox="1"/>
            <p:nvPr/>
          </p:nvSpPr>
          <p:spPr>
            <a:xfrm>
              <a:off x="4824208" y="3881525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16848AD-B51C-4DD8-BAAE-24F12F521880}"/>
                </a:ext>
              </a:extLst>
            </p:cNvPr>
            <p:cNvSpPr txBox="1"/>
            <p:nvPr/>
          </p:nvSpPr>
          <p:spPr>
            <a:xfrm>
              <a:off x="5748009" y="3877942"/>
              <a:ext cx="3822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57C2DF9-E029-4DC8-8AF5-D47CDF47E338}"/>
                </a:ext>
              </a:extLst>
            </p:cNvPr>
            <p:cNvSpPr txBox="1"/>
            <p:nvPr/>
          </p:nvSpPr>
          <p:spPr>
            <a:xfrm>
              <a:off x="6469256" y="3884737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6216D8-D39B-4BDC-AC1F-D6D478F4EC43}"/>
                </a:ext>
              </a:extLst>
            </p:cNvPr>
            <p:cNvSpPr txBox="1"/>
            <p:nvPr/>
          </p:nvSpPr>
          <p:spPr>
            <a:xfrm>
              <a:off x="7836169" y="3877942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13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0A5D2E1A-B3DF-4D27-BA9D-21D855CB4AAB}"/>
              </a:ext>
            </a:extLst>
          </p:cNvPr>
          <p:cNvSpPr txBox="1"/>
          <p:nvPr/>
        </p:nvSpPr>
        <p:spPr>
          <a:xfrm>
            <a:off x="266337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0FB95E0-93A7-479E-9658-C0AE985B35B9}"/>
              </a:ext>
            </a:extLst>
          </p:cNvPr>
          <p:cNvSpPr txBox="1"/>
          <p:nvPr/>
        </p:nvSpPr>
        <p:spPr>
          <a:xfrm>
            <a:off x="846324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F0D7E5-1250-45EC-81AE-2BC566268EF9}"/>
              </a:ext>
            </a:extLst>
          </p:cNvPr>
          <p:cNvSpPr txBox="1"/>
          <p:nvPr/>
        </p:nvSpPr>
        <p:spPr>
          <a:xfrm>
            <a:off x="2125157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7D507A-71CD-4831-97C3-AB363FF048C6}"/>
              </a:ext>
            </a:extLst>
          </p:cNvPr>
          <p:cNvSpPr txBox="1"/>
          <p:nvPr/>
        </p:nvSpPr>
        <p:spPr>
          <a:xfrm>
            <a:off x="3093392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17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E4ADB64-0038-4DFF-890B-0B74F77D9AAD}"/>
              </a:ext>
            </a:extLst>
          </p:cNvPr>
          <p:cNvSpPr txBox="1"/>
          <p:nvPr/>
        </p:nvSpPr>
        <p:spPr>
          <a:xfrm>
            <a:off x="3528526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ABD79C-D7CB-46E4-AB27-4430F4D4772D}"/>
              </a:ext>
            </a:extLst>
          </p:cNvPr>
          <p:cNvSpPr txBox="1"/>
          <p:nvPr/>
        </p:nvSpPr>
        <p:spPr>
          <a:xfrm>
            <a:off x="3918376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19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A3A7F7E-EE29-4D4B-AA1E-5A1B2213FE30}"/>
              </a:ext>
            </a:extLst>
          </p:cNvPr>
          <p:cNvSpPr txBox="1"/>
          <p:nvPr/>
        </p:nvSpPr>
        <p:spPr>
          <a:xfrm>
            <a:off x="4563464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CC79181-E042-4FB1-ACD6-BDBAD8374496}"/>
              </a:ext>
            </a:extLst>
          </p:cNvPr>
          <p:cNvSpPr txBox="1"/>
          <p:nvPr/>
        </p:nvSpPr>
        <p:spPr>
          <a:xfrm>
            <a:off x="5531699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3943AF7-9779-43D3-B386-F3028E575779}"/>
              </a:ext>
            </a:extLst>
          </p:cNvPr>
          <p:cNvSpPr txBox="1"/>
          <p:nvPr/>
        </p:nvSpPr>
        <p:spPr>
          <a:xfrm>
            <a:off x="5096565" y="443483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396DDC-C99E-424E-9FD6-3FF8822590B7}"/>
              </a:ext>
            </a:extLst>
          </p:cNvPr>
          <p:cNvSpPr txBox="1"/>
          <p:nvPr/>
        </p:nvSpPr>
        <p:spPr>
          <a:xfrm>
            <a:off x="6356683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33BD48B-B48B-4A6A-BB9C-6018560C0C4D}"/>
              </a:ext>
            </a:extLst>
          </p:cNvPr>
          <p:cNvSpPr txBox="1"/>
          <p:nvPr/>
        </p:nvSpPr>
        <p:spPr>
          <a:xfrm>
            <a:off x="6049168" y="442711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E713200-F8C3-41C3-A12E-CBD5B9E5295B}"/>
              </a:ext>
            </a:extLst>
          </p:cNvPr>
          <p:cNvSpPr txBox="1"/>
          <p:nvPr/>
        </p:nvSpPr>
        <p:spPr>
          <a:xfrm>
            <a:off x="6605323" y="442483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BF55300-13D3-4C54-8285-E859BE4D166A}"/>
              </a:ext>
            </a:extLst>
          </p:cNvPr>
          <p:cNvSpPr txBox="1"/>
          <p:nvPr/>
        </p:nvSpPr>
        <p:spPr>
          <a:xfrm>
            <a:off x="6927867" y="442404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2B24681-D69D-4FE9-A5CA-6EE8FA3DBE69}"/>
              </a:ext>
            </a:extLst>
          </p:cNvPr>
          <p:cNvSpPr txBox="1"/>
          <p:nvPr/>
        </p:nvSpPr>
        <p:spPr>
          <a:xfrm>
            <a:off x="7339947" y="44307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0263297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/>
        </a:ln>
        <a:effectLst/>
      </a:spPr>
      <a:bodyPr wrap="none" rtlCol="0" anchor="ctr"/>
      <a:lstStyle>
        <a:defPPr algn="ctr">
          <a:defRPr sz="1600" i="1" dirty="0" smtClean="0"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19819</TotalTime>
  <Words>1412</Words>
  <Application>Microsoft Office PowerPoint</Application>
  <PresentationFormat>Letter Paper (8.5x11 in)</PresentationFormat>
  <Paragraphs>230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Symbol</vt:lpstr>
      <vt:lpstr>Times New Roman</vt:lpstr>
      <vt:lpstr>Lecture-07</vt:lpstr>
      <vt:lpstr>CMPS 3130/6130 Computational Geometry Spring 2020</vt:lpstr>
      <vt:lpstr>Windowing</vt:lpstr>
      <vt:lpstr>Interval Trees</vt:lpstr>
      <vt:lpstr>Interval Trees</vt:lpstr>
      <vt:lpstr>Interval Tree Query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2D Windowing Revisited</vt:lpstr>
      <vt:lpstr>2D Windowing Revisited</vt:lpstr>
      <vt:lpstr>2D Windowing Revisited</vt:lpstr>
      <vt:lpstr>2D Windowing Summary</vt:lpstr>
    </vt:vector>
  </TitlesOfParts>
  <Company>MIT Laboratory for Compuer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 Wenk</cp:lastModifiedBy>
  <cp:revision>372</cp:revision>
  <dcterms:created xsi:type="dcterms:W3CDTF">2001-09-03T00:33:29Z</dcterms:created>
  <dcterms:modified xsi:type="dcterms:W3CDTF">2020-04-16T21:56:19Z</dcterms:modified>
</cp:coreProperties>
</file>