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305" r:id="rId2"/>
    <p:sldId id="283" r:id="rId3"/>
    <p:sldId id="410" r:id="rId4"/>
    <p:sldId id="284" r:id="rId5"/>
    <p:sldId id="308" r:id="rId6"/>
    <p:sldId id="285" r:id="rId7"/>
    <p:sldId id="309" r:id="rId8"/>
    <p:sldId id="286" r:id="rId9"/>
    <p:sldId id="318" r:id="rId10"/>
    <p:sldId id="310" r:id="rId11"/>
    <p:sldId id="313" r:id="rId12"/>
    <p:sldId id="314" r:id="rId13"/>
    <p:sldId id="409" r:id="rId14"/>
    <p:sldId id="411" r:id="rId15"/>
    <p:sldId id="315" r:id="rId16"/>
  </p:sldIdLst>
  <p:sldSz cx="9144000" cy="6858000" type="letter"/>
  <p:notesSz cx="9601200" cy="73152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36A7"/>
    <a:srgbClr val="008380"/>
    <a:srgbClr val="808080"/>
    <a:srgbClr val="B036B0"/>
    <a:srgbClr val="FF9900"/>
    <a:srgbClr val="CCFF66"/>
    <a:srgbClr val="FFCCCC"/>
    <a:srgbClr val="008A87"/>
    <a:srgbClr val="FFFF66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52" autoAdjust="0"/>
  </p:normalViewPr>
  <p:slideViewPr>
    <p:cSldViewPr snapToGrid="0" showGuides="1">
      <p:cViewPr varScale="1">
        <p:scale>
          <a:sx n="111" d="100"/>
          <a:sy n="111" d="100"/>
        </p:scale>
        <p:origin x="1536" y="102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14T21:15:32.6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19074 1601 52 0,'0'0'43'0,"0"0"-23"16,0 0-5-16,0 0 18 16,0 0 6-16,0 0-4 15,0 0-2-15,0 0-5 16,0 0 9-16,0 0-6 15,0 0 3-15,0 0-10 16,0 0-1-16,0 0 0 16,0 0 0-16,0 0 0 15,0 0-1-15,0 0-2 16,0 0-3-16,0 0 0 0,0 0-4 16,0 0 0-16,0 0-2 15,0 0-1-15,0 0-1 16,0 0-2-1,0 0 4-15,0 0-6 0,0 0 4 16,0 0-3-16,0 0 1 16,0 0-1-16,0 0-1 15,0 0-1-15,0 0-2 16,0 0 2-16,0 0-3 16,0 0 3-16,0 0-2 0,0 0 1 15,0 0-3 1,0 0 3-16,0 0-3 0,0 0 1 15,0 0 1-15,0 0-2 16,0 0 3-16,0 0-3 16,0 0 2-16,0 0-2 15,0 0 1-15,0 0 0 16,0 0 0-16,0 0-1 16,0 0 0-16,0 0 3 15,0 0-4-15,0-3 3 16,0 3-2-16,0 0 2 15,0 0-2-15,0 0 1 16,0 0 0-16,0 0-1 16,0 0 2-16,0 0-3 15,0 0 2-15,0 0-1 0,0 0 2 16,0 0-2-16,0 0 1 16,0 0-1-16,0 0 1 15,0 0 0-15,0 0-1 16,0 0 1-16,0 0-1 15,0 0 2 1,0 0-3-16,0 0 3 0,0 0-2 16,0 0 0-16,0 0 0 15,0 0 0-15,0 0 2 16,0 0-4-16,0 0 4 16,0 0-4-16,0 0 4 15,0 0-4-15,0 0 4 16,0 0-2-16,0 0-2 15,0 0 2-15,0 0-1 0,0 0 4 16,0 0-5-16,0 0 4 16,0 0-5-16,0 0 6 15,0 0-5-15,0 0 2 16,0 0 2-16,0 0-4 16,0 0 4-16,0 0-4 15,0 0 4-15,0 0-4 16,0 0 4-16,0 0-4 15,0 0 2-15,0 0 2 16,0 0-4-16,0 0 4 16,0 0-4-16,0 0 4 15,0 0-4-15,0 0 4 16,0 0-4-16,0 0 2 0,0 0 0 16,0 0-1-1,0 0 1-15,0 0-1 16,0 0 1-16,0 0-1 15,0 0 2-15,0 0-3 0,0 0 3 16,5 0-3-16,-5 0 2 16,0 0 0-16,0 0-1 15,0 0 0-15,0 0 1 16,0 0-1-16,0 0-1 16,3 3 2-16,-3-3-2 15,0 0 2-15,0 0-2 16,0 4 1-16,0-4 1 0,0 0-2 15,6 2 2-15,1 2-3 16,0 6 5-16,6 0 0 16,-2 0 0-16,2 0-2 15,1-3 0-15,-4-1 0 16,0 3 0-16,0-1 0 16,-1-2 0-16,3 4 1 15,-6-7-2-15,0 4 1 16,0-1 0-16,5 1 0 15,-2-1 0-15,-1 2 0 16,-1-2 0-16,-4 1 0 16,3-4 0-16,5 4 0 15,-5-4 1-15,1 3-2 0,0 1 2 16,0-3-2-16,-1-2 2 16,-3 6-1-16,2-5 0 15,1 0 0 1,-3 0 0-16,4 1 1 0,-1-1-2 15,-1 0 2-15,-2 1-2 16,0-4 2-16,-3 3-2 16,7 1 2-16,-7-4-1 15,7 2-1-15,-7 2 2 16,3-1-2-16,0-3 2 0,1 4-2 16,-1-4 3-1,0 3-3-15,3 0 1 16,-1 1 0-16,-1-1 0 15,2 0 1-15,-3 0-3 0,3 1 4 16,2-1-4-16,-2 4 3 16,0-4-2-16,6 4 2 15,-3-4-1-15,5 7 0 16,-5-3 1-16,4-1-2 16,1 1 2-16,-3 2-2 15,2-1 2-15,1-2-2 16,-1 4 2-16,0-3-2 15,5-1 1-15,-5 4 0 16,4-6-1-16,-3 6 2 16,2-7-3-16,1 7 4 0,2-4-3 15,-2 5 3 1,7-5-3-16,-4 3 2 16,7-1-1-16,-6 1 0 0,-1 1 0 15,1 1 0-15,-3-2 0 16,9 5 1-16,1-5 0 15,-4 1-3-15,-1 3 4 16,-2-2-3-16,-5-1 1 16,4-1 0-16,1 1 0 15,-1-3 1-15,1 6-2 16,-6-3 2-16,8 3-3 16,-5-3 4-16,8 3-4 0,-5 0 4 15,3 1-3 1,0-4 1-16,-1 4 1 15,1 1-2-15,2-4 2 0,1 5-2 16,0-3 2-16,-4-2-2 31,4 5 2-31,-3-6-2 0,-1 4 1 0,4-1 0 16,-1-4-1 0,-8 1 1-16,5-3-1 0,-8-1 2 15,-2 2-2-15,-1-2 2 16,6-3-1-16,-8 1 0 15,6-1 0-15,-5 3-1 16,-1-2 1-16,4-1-1 16,-8 0 1-16,5 1-1 15,-2-1 2-15,6 0-2 0,-3 0 3 16,1 1-3-16,1 3 1 16,0-4 0-16,2 4 0 15,-2-1 1-15,-1-3-3 16,1 4 2-1,0 0 0-15,-1 0 0 0,1-5 0 16,-2 6 0-16,6-2 0 16,-4 1 0-16,2-1 0 15,-1 1 0-15,-4 3 0 16,3-3 0-16,-1-1 1 16,4 1-2-16,-3-1 2 15,2 1-2-15,-5-1 1 16,2-2 0-16,-2 2 0 15,3-2 1-15,-5 3-3 16,1-7 3-16,1 2-2 0,-2 2 2 16,-2 3-2-16,2-7 2 15,4 6-1-15,-1-2 0 16,1 2 0-16,-1 1 0 16,-1-1 0-16,2 5-1 15,7-5 2-15,-9 1-3 16,2 3 4-16,4-4-4 15,-3 5 3-15,4 2-2 16,-6-7 1-16,1 4-2 16,-1 3 1-16,1-2 3 0,0 2-4 15,2 0 2 1,-7 0-2-16,2 1 2 16,1-1 1-16,-2 3-2 15,2-3 0-15,-4 0 1 0,-1 0 0 16,-3-2-5-16,5-1 5 15,-2 6-3-15,-3 0 6 16,4 1-3-16,-3-4 0 16,-4 1-3-16,3-1 3 15,0 0-3-15,-3 0 6 16,0 1-3-16,0-7 2 16,0-1-3-16,0 1-1 0,0 3 2 15,0 3 3-15,0 0-2 16,-3 0-1-16,0-3-2 15,-4 1 2-15,3-5-1 16,1 4 3 0,-3 0-2-16,-5 0 1 0,5 3-1 15,2 0 0-15,1 1 1 16,0-1-2-16,-5 0 1 16,2-7 0-16,-2 8 0 15,5-4-1-15,0-4 3 16,-3 4-3-16,6-3 2 15,-4-1-1-15,2-2 0 16,-1-1 0-16,0 7 0 16,3-6 1-16,-9 5-3 15,6 1 5-15,0 1-5 0,0-2 4 16,-1-3-4-16,1 2 4 16,0-2-2-1,3-3 0-15,-3 7 0 0,0-6 0 16,3 5 1-16,-3-5-2 15,-1 3 2-15,1-1-2 16,3-2 3-16,-9 5-2 16,6-5-1-16,0 6 2 15,0-1-1-15,-4 2 0 16,4-1 0-16,-3-4 1 16,3 1-2-16,-5 3 2 15,1 3-2-15,-3 0 2 16,6 0 0-16,-2 1-1 0,0-7 0 15,1 2-1-15,-1 1 2 16,3 0-3-16,-1-3 4 16,1-1-3-16,-3 5 1 15,4-5 0-15,-4 1 1 16,3-1-2-16,3 1 1 16,-3-4 1-16,3 4-2 15,-3-1 3-15,-2-6-4 16,5 3 3-16,0 1-2 15,0 0 2-15,0-4 0 16,-3 3-1-16,3-3 0 16,0 0 0-16,0 0 1 15,0 0-1-15,0 0 2 16,0 0-1-16,0 0 1 16,0 0 0-16,0 0 1 15,0 0 2-15,0 0 0 0,0 0 2 16,0 0-3-1,0 0 4-15,0 0-2 0,0 0 2 16,0 0-5-16,0 0 2 16,0 0-3-16,0 0-1 15,0 0 2-15,0 0-1 16,0 0 0-16,0 0-2 16,0 0 2-16,0 0-2 15,0 0 2-15,0 0-1 16,0 0-1-16,0 0 1 15,0 0-1-15,0 0 1 0,0 0-2 16,0 0 2-16,0 0-3 16,0 0 3-1,0 0-2-15,0 0 2 16,0 0-1-16,0 0-1 0,0 0 2 16,0 3-2-16,0-3 1 15,0 0-1-15,0 0 2 16,0 0-3-16,0 0 3 15,0 3-2-15,0-3 1 16,0 0-1-16,0 0 1 16,0 0 0-16,0 4-1 15,0-4 1-15,0 0-2 0,0 3 3 16,0-3-2-16,0 3 1 16,0 1-1-16,0 2 0 15,0 4 2-15,0 4-3 16,-3-1 3-16,0 4-2 15,-4-2 1 1,2 6-1-16,2-4 1 0,-6 2-2 16,3-2 2-16,-1 0-1 15,1-2 0-15,0 2 1 16,3 4-2-16,-10-6 3 16,7 2-4-16,0-4 4 15,2-3-3-15,-2 1 2 16,3-1-2-16,0-4 1 15,0 1 0-15,-5-1 1 16,4 5-2-16,-2-2 0 0,3 1 2 16,-5 3-2-16,2-6 2 15,0 3-2 1,-2 3 0-16,-2 0 1 0,1-3-1 16,-2 7 1-16,1-4-2 15,0 0 3-15,3 1-1 16,-4-1-1-16,5 0-1 15,0 0 3-15,-1-6 0 16,1 6-3-16,0-2 2 16,0-2 0-16,-4 1 2 15,4 0-3-15,3 3 2 16,-7 4-2-16,4-4 2 0,0 0-1 16,3 4 0-1,-6-7 1-15,6 3 0 0,-3 0 0 16,-2 4 0-16,5-4 0 15,-3 4-3-15,-2 0 6 16,5-4-5-16,-4 0 2 16,4 1 2-16,0-1-4 15,0 0 4-15,0 0-4 16,-5 1 4-16,5-5-4 16,-4 4 4-16,4 1-2 15,-1-1 0-15,-3-3 0 16,4-1 0-16,-3 2 0 15,4 2 0-15,-4 0 1 0,0-3-2 16,3 7 2 0,-4 2-2-16,1 2 2 0,-2 2-2 15,5-4 1 1,-8 5 0-16,5-8 1 0,0 4 0 16,-4 3-3-16,4-3 3 15,0-3-2-15,-3-1 3 16,3-5-3-16,0 2 1 15,1 0-1-15,-1-3 1 16,0 3 0-16,-5 0 0 16,4 1 0-16,-7-1-2 15,5 4 4-15,-5-8-7 0,1 8 7 16,-1-4-4 0,-2 1 2-16,-2 1-2 0,-5-4-3 15,5 2 1-15,-11 3 1 16,5-3 4-16,-2 1-7 15,5-1 6-15,-6 0-3 16,7 0 3-16,3-2-2 16,-7-1-1-16,5 0 3 15,2-1-6-15,-3 2 6 16,2-1-3-16,3 3 6 16,-3-7-6-16,1 5 3 15,4-5 0-15,-1 3 0 16,1-1-1-16,-1 5 0 0,2-7 1 15,0 5-2 1,0 2 2-16,-2-3-1 0,2 3 2 16,-3 0-2-16,1-3 1 15,-1 3-1-15,5 0 1 16,-9 0 1-16,10 1-2 16,-7-1 2-16,-2 0-3 15,1 4 2-15,-3-4-3 16,4 0 5-16,-6 1-4 15,6-1 3-15,-1 0-2 16,5 0-1-16,-6 4 4 16,-2-3-4-16,-4-1 4 15,8 4-4-15,-4-4 4 16,5 0-4-16,-5 0 3 16,8 1-2-16,-6 1 1 0,-2 2 0 15,2 4-2-15,-5-6 1 16,11 6 0-16,-6-2 1 15,2-2-2-15,2 0 4 16,0 0-5-16,2-2 4 16,2-1 0-16,-1-1-2 15,1 4 2-15,2-4-3 16,-4 4 3-16,-2-4-2 16,8 4 3-16,-1-1-3 15,-7-3 2-15,8 4-2 16,0-4 0-16,-8 0 3 0,8 0-3 15,-1 1 2 1,-4-1-2-16,5 0 3 16,2-2-3-16,-2-2 3 0,3 1-3 15,-1 3 2 1,-3-3-2-16,4 1-1 0,-5-2 5 16,5 1-6-16,0 3 6 15,-4 1-6-15,4-5 6 16,-3 5-4-16,-2-4 2 15,5 3-3-15,-3 1 4 16,2-1-2-16,-3 0-1 16,6 0 1-16,-8 1-1 15,6-5 3-15,0 1-2 0,0 0 0 16,3-3-3-16,-5-1 5 16,5-2-1-16,0-1-1 15,-3 1 0-15,0 2-1 16,3 1 2-16,0-4-2 15,-3 4 2-15,3-4-2 16,0 0 2-16,-4 7-2 16,4-7 1-16,-3 4 0 15,3-1 0-15,0 5 1 16,0-1-4-16,0 6 3 16,0-2-9-16,0-5 12 15,0 1-4-15,0-3 2 16,0 3-1-16,0 3 0 0,0-3 2 15,0 3-4-15,0-3 4 16,0-3-4-16,0-1 4 16,0-2-4-16,0-1 4 15,0 3-3-15,0 1 1 16,0-3 1-16,0 2-2 16,0-6 2-16,0 4-3 15,0-4 4 1,0 0-4-16,0 3 4 0,0-3-4 15,0 0 2-15,0 0 1 16,3 3-2-16,-3-3 2 16,0 0-3-16,4 3 5 15,-4-3-6-15,0 0 6 16,0 0-5-16,0 0 4 0,0 0-1 16,0 4 0-16,0-4 1 15,0 3-2-15,3 0 3 16,3 4-3-16,2 3 3 15,-2 0-4-15,3 3 2 16,-5-3-1-16,7 7 1 16,-2-1 0-16,2 4-1 15,-1 3 1-15,1-6-1 16,-2 2 1-16,2 2-3 16,-5-2 4-16,1-2-4 15,-1 0 2-15,2-4 0 16,-1 4 0-16,-1-4 1 15,0 0-2-15,2-3 3 16,-5 0-4-16,-3-3 4 16,0-5-4-16,0 2 3 15,0-4-2-15,0 0 1 16,0 0 0-16,0 0-1 0,0 4 2 16,0-4-3-16,0 0 4 15,3 0-3-15,-3 0 3 16,0 0-4-16,0 3 4 15,3 0-3-15,-3-3 1 16,0 0 2-16,0 3-4 16,0 1 4-16,0 2-4 15,3 1 4-15,-3-3-4 0,6 5 4 16,-3 1-2-16,2 0 0 16,-5 6 0-16,4-2 0 15,2-1 1-15,-6 0-2 16,3 4 2-16,5 0-2 15,-2-4 2-15,-3 3-2 16,3-3 1-16,-3 4 0 16,1-4 0-16,4 0 0 15,-5-2-1-15,0 2 2 16,5 3-2-16,-2-3 2 16,-3 4-3-16,4 0 3 15,-4-4-2-15,3 1 1 16,5-5-1-16,-4 4 1 0,-3-3 0 15,5 3-1-15,-2-5 1 16,-1 1-3-16,5-2 4 16,-7-1-3-16,-1 2 1 15,0-6-1-15,3 2 1 16,-3-1 0-16,5 1 0 16,-5-2 2-16,5 2-5 15,-1 0 6-15,-1-1-4 16,0 0 4-16,8 4-3 15,-5-1 2-15,9-3 0 16,2 7-2-16,-4 1 3 16,1-5-3-16,-3 4 3 15,2-3-4-15,2 2 4 16,-3-1-3-16,-4 1 2 16,4 1-2-16,-3-3 1 0,5 3 1 15,-1-1-2-15,-2 1 2 16,3-3-3-16,-4 3 4 15,4-3-4-15,-3-1 3 16,-4-2-2-16,4 5 2 16,-4-5 0-16,2 2-1 15,-1 1 0-15,-3-1-1 16,2 1 2-16,-1-3-2 16,2 6 2-16,-2-4-1 15,3 1 0-15,-3-1 1 16,0 5-1-16,2-5 1 15,1 4-2-15,-5 0 4 0,4 0-4 16,-1 0 2-16,0 3-2 16,0-3 3-1,1 0-2-15,-2 0-1 0,1 3 2 16,-4-6-2-16,8 3 2 16,-3 0-2-16,2-1 3 15,-7 2-3-15,5-1 1 16,-4-4 0-16,1-6 0 15,-2 3 0-15,-3 1 0 16,3-1 0-16,-3 0-1 16,2-3 2-16,-2 4-1 15,0-4 1-15,-3 3-2 0,3-3 3 16,-3 0-3-16,0 0 1 16,0 4 0-16,0-4-1 15,0 0-1-15,0 0-10 16,0 0-25-16,0 0-61 15,0 0-95 1</inkml:trace>
  <inkml:trace contextRef="#ctx0" brushRef="#br0" timeOffset="47158.48">15849 14296 4 0,'0'0'58'16,"0"0"-7"-16,0 0-19 16,0 0-4-16,0 0 9 15,0 0 28-15,0 0-16 16,0 0-9-16,0 0-6 15,0 0-10-15,0 0 1 16,0 0-6-16,0 0 4 16,0 0-9-16,0 0 4 15,0 0-6-15,3 0 3 0,-3 0-5 16,0 0 3-16,0 0-1 16,0 0-1-16,0 0 0 15,0 0-3-15,0 0 3 16,0 0-6-16,0 0 4 15,3 0-5-15,-3 0 3 16,0 0-2-16,3 0-1 16,-3 0 1-16,0 0-4 15,4 0 3-15,-4 0-4 16,0 0 5-16,3 0-5 16,-3 0 4-16,3 0-2 15,-3 0-2-15,0 0 1 16,0 4-1-16,0-1 2 0,0-3-3 15,0 0 4-15,0 0-4 16,3 0 3-16,3 4-2 16,-6 2 2-16,3 1 1 15,-1-1 0-15,1 1-3 16,0 0 0-16,1-4 1 16,-1 3-2-16,-3-2 2 15,0-1-2-15,0 4 3 16,0-4-4-16,3 1 3 15,0-4 0-15,-3 0-2 16,0 3 4-16,0-3-5 16,0 3 5-16,0 0-4 15,5-3 2-15,-5 0-2 16,0 0 2-16,0 0-1 0,0 4 0 16,0-4 2-16,0 0-4 15,0 0 5-15,0 0-5 16,0 0 4-16,0 0-3 15,0 0 2-15,0 0-1 16,0 0 0-16,0 0 0 16,0 0-2-16,0 0 5 15,0 0-6-15,0 0 5 16,0 0-4-16,0 0 4 16,0 0-3-16,0 0 1 15,0 0 0-15,0 0 0 16,0 0 1-16,0 0-3 15,0 0 4-15,0 0-4 16,0 0 4-16,0 0-3 0,0 0 2 16,0 0-1-16,0 0 0 15,0 0 0 1,0 0-1-16,0 0 4 0,0 0-5 16,0 0 4-16,0 0-4 15,0 0 4-15,0 0-3 16,0 0 2-16,0 0-1 15,0 0 0-15,0 0 1 16,0 0-3-16,0 0 4 16,0 0-3-16,0 0 1 15,0 0 0-15,0 0 0 16,0 0 0-16,0 0 0 0,0 0 0 16,0 0 0-16,0 0 1 15,0 0-2-15,0 0 2 16,0 0-3-16,0 0 3 15,0 0-1-15,0 0 0 16,0 0 0-16,0 0 0 16,0 0 0-16,0 0 0 15,0 0 1-15,0 0-2 16,0 0 2-16,0 0-2 16,0 0 1-16,0 0 0 15,0 0 0-15,0 0 1 16,0 0-2-16,0 0 2 0,0 0-2 15,0 0 2-15,0 0-3 16,0 0 3-16,0 0-1 16,0 0 0-16,0 0 0 15,0 0 0-15,0 0 0 16,0 0-1-16,0 0 2 16,0 0-2-16,0 0 2 15,0 0-2-15,0 0 2 16,0 0-1-16,0 0-1 15,0 0 2-15,0 0-2 16,0 0 2-16,0 0-3 16,0 0 4-16,0 0-3 15,0 0 2-15,0 0-2 16,0 0 2-16,0 0-1 16,0 0-1-16,0 0 2 0,0 0-2 15,0 0 3-15,0 0-4 16,0 0 3-16,0 0-2 15,0 0 2-15,0 0-1 16,0 0 0-16,0 0 0 16,0 0-1-16,0 0 3 15,0 0-3-15,0 0 1 16,0 0 0-16,0 0 0 16,0 0 0-16,0 0 0 15,0 0 0-15,0 0 0 16,0 0 0-16,0 0-1 15,0 0 2-15,0 0-2 16,0 0 2-16,0 0-1 0,0 0 0 16,0 0 0-1,0 0 0-15,0 0 0 0,0 0 0 16,0 0 1-16,0 0-3 16,0 0 3-16,0 0-2 15,0 0 2-15,0 0-2 16,0 0 2-16,0 0-1 15,0 0-1-15,0 0 2 16,0 0-2-16,0 0 2 0,0 0-2 16,0 0 2-1,0 0-2-15,0 0 2 16,0 0-1-16,0 0 0 0,0 0 0 16,0 0 0-16,0 0 1 15,0 0-2-15,0 0 2 16,0 0-2-16,0 0 1 15,0 0 0-15,0 0 0 16,0 0 0-16,0 0 0 16,0 0 0-16,0 0 0 15,0 0 1-15,0 0-2 16,0 0 1-16,0 0 0 16,0 0 0-16,0 0 0 15,0 0 0-15,0 0 1 16,0 0-2-16,0 0 2 0,0 0-2 15,0 0 2-15,0 0-2 16,0 0 1-16,0 0-1 16,0 0 1-16,0 0 0 15,0 0-1-15,0 0 1 16,0 0-3-16,0 0 3 16,0 0-2-16,3 0 4 15,-3 6-3 1,0 1 2-16,0-3-1 0,0 2 0 15,0 1 0-15,3-1 0 16,-3-2 1-16,3 2-2 16,-3 1 2-16,3-1-3 15,-3 1 3-15,0-1-1 16,0 1 0-16,0 0 0 16,0-4 0-16,0 1 1 0,5-1-2 15,-5 0 2-15,0 0-2 16,0-3 2-16,0 4-2 15,0-1 1-15,0 0 0 16,0 1 0-16,0-1 0 16,0 1-1-16,0-4 2 15,0 6-2-15,0-3 2 16,0 1-2-16,3-1 2 16,0 4-1-16,-3-1 0 15,0 1 0-15,0-1 0 16,0 1 0-16,0-1-1 15,0 5 2-15,0-1-1 0,0-1 1 16,0-2-2 0,3 3 1-16,-3-4-2 0,0 1 2 15,0 3 2 1,0 0-3-16,0 3 2 0,0 0-1 16,0 0 1-16,0 1-2 15,0-1 1-15,0-2 0 16,0 2 0-16,0-3-2 15,0 3 2-15,0 0 3 16,0 0-5-16,0-3 4 16,0 3-3-16,0-2 2 15,0 2-2-15,0 0 1 0,0-3 0 16,0 3 0-16,0 4 1 16,0-4-2-16,0 1 2 15,0-1-2-15,0-3 2 16,0-1-2-16,0 5 2 15,0-1-2-15,0-4 1 16,0-1 0-16,0-2-1 16,0 1 2-16,0 2-2 15,0 5 2-15,0-5-5 16,0 2 8-16,0 2-8 16,-3-3 6-16,3 3-2 15,-3 1 2-15,0 5-1 16,3-6-2-16,-5 0 3 0,5 1-4 15,-3-1 4-15,3-2-3 16,0 2 1-16,0 0 1 16,0 0-2-16,-3 1 3 15,3-5-4-15,0 1 3 16,0-3-2-16,0 3 3 16,-3-4-4-16,3 1 2 15,0-1-1 1,0 5 3-16,-3-5-3 0,3 7 1 15,0-3 2-15,0-3-4 16,0 6 4-16,0-3-4 16,-5 0 2-16,5 0 0 15,0 0 1-15,0 0-2 16,0 0 1-16,-3 0 0 0,0 3 0 16,3 1 2-16,-3-1-4 15,3 0 5-15,-4 4-6 16,1-4 5-16,3 3-3 15,0 1 0-15,0-1 3 16,0 1-4-16,0-3 4 16,0 1-3-16,0-1 3 15,0 2-4-15,0 1 3 16,0 0-2-16,0-4 2 16,0 1-1-16,0-5-1 15,0 1 2-15,0 3-2 0,0 0 3 16,0 1-4-1,0-1 4-15,0 0-5 16,0-3 6-16,0 0-5 16,0 0 3-16,0 0-1 0,0 0 1 15,0 3 0-15,0-6-3 16,0 3 2-16,0-1-1 16,0 2 4-16,0-1-6 15,0 3 4-15,0-10-1 16,0 7 0-16,0 3 1 15,0 1-3-15,0 2 4 16,0 1-4-16,0-1 3 16,0-6-2-16,0 4 2 15,0-4-2-15,0 3 1 0,0 0 0 16,0 4-2 0,0-4 3-16,0 0-2 15,0-3 2-15,0 0-2 0,0 0 2 16,0-3-2-16,0-1 1 15,0 1 0-15,0-4 0 16,0 4 0-16,0 0-1 16,0-1 2-16,0 1-2 15,0-1 2-15,3 1-3 16,-3 3 4-16,0-4-5 16,0 5 4-16,4-5-1 15,-4 3-1-15,0-5 3 16,3 3-4-16,-3-4 3 0,0 0-3 15,0 1 3 1,0-1-3-16,0 0 2 0,0 1 0 16,0-1 0-1,0-3 0-15,0 0 0 0,0 0 0 16,0 0 0-16,3 4 0 16,-3-2-2-16,0 5 4 15,0 3-2-15,3-3 0 16,-3-1 0-16,0 4-3 15,0 1 4-15,0-5-3 16,0 3 2-16,0-5-2 16,5 0 3-16,-5-1-5 15,0 0 4-15,0-3-2 16,0 0 0-16,0 0 2 0,0 3 0 16,0-3 0-16,0 4 0 15,0 2 1-15,3-2-2 16,0 3 1-16,-3-1 0 15,3 1 0-15,0-1 0 16,-3 1 0-16,0-1 1 16,5-6-2-16,-5 4 2 15,0-4-2-15,0 3 2 16,0 0-2-16,0-3 1 16,0 0 0-16,0 4 0 15,0-1 0-15,0 1 0 16,0-2 0-16,0 2-3 15,3 5 6-15,-3-5-4 16,0 3 1-16,0-1 0 16,0 1 0-16,0-4 1 0,0-3-2 15,0 3 2-15,0-3-4 16,0 0 6-16,3 0-6 16,-3 4 6-16,0-4-6 15,0 6 5-15,0-2-2 16,0-4-2-16,0 3 4 15,0-3-4-15,0 0 4 16,0 0-7-16,0 0 4 16,0 0-5-16,0 0 0 15,0 0-2-15,0 0 3 16,0 0 0-16,0 0-1 0,0 0 2 16,0 0-1-1,0 0 6-15,3 0-3 0,7 0 5 16,1 0-5-1,2 0 3-15,1 0 0 0,0 0 0 16,2 0 1-16,5 0-2 16,-2 0 2-16,6 0-4 15,-4 0 5-15,4 0-4 16,-6-3 3-16,2-1-3 16,-1 4 1-16,-3-6 0 15,4 6 0-15,-7-4 2 16,-2 4-4-16,4-3 4 0,-2 3-4 15,-1-3 5-15,4 3-5 16,-6-3 4-16,-1 3-3 16,-1 0 1-16,2-4 1 15,3 4-2-15,-4 0 3 16,-1-3-4-16,2 3 4 16,-1 0-4-16,-1 0 4 15,3 0-4 1,-2 0 3-16,-1-3 0 0,1 3-2 15,2 0 2-15,-6 0-2 16,3 0 3-16,-3 0-4 16,5 0 4-16,1-3-3 15,0 3 2-15,2-4-2 16,-5 4 1-16,5 0 1 0,-4 0-3 16,1 0 4-16,-2-4-3 15,1 4 3-15,-4 0-4 16,5 0 4-16,0 0-2 15,-2 0 1-15,-2 0-1 16,2 0-1-16,0 0 3 16,0 0-4-16,-3 0 5 15,5 0-5-15,4 0 4 16,-3 0-3-16,5 0 2 16,-2 0-1-16,0 0 0 15,2 0 1-15,-1 0-2 16,1 0 2-16,3 0-2 15,-2 0 2-15,1 0-2 16,1 0 2-16,1 0-1 16,-1 0-1-16,-1 0 2 0,0 0-3 15,-3 0 3-15,1 0-2 16,-4 0 3-16,4 0-4 16,-3 0 4-16,-1 0-3 15,1 0 2-15,-2 4 0 16,6-4-1-16,-1 0 0 15,1 4-1-15,-6-1 2 16,8-3-2-16,-1 3 2 16,2-3-2-16,-1 0 2 15,4 3-2-15,-4-3 1 16,1 0 0-16,-1 0-1 16,-2 0 4-16,0 0-6 15,-4 0 5-15,-1 0-4 0,1 0 3 16,-1 0-1-16,1 0 1 15,0 0-1-15,-1 4 0 16,4-4 0-16,-8 0-1 16,12 3 3-16,-4-3-4 15,1 0 4-15,0 0-5 16,5 0 5-16,-5 0-3 16,2 0 2-16,4 0-1 15,-5 0-1-15,6 0 3 16,2 0-4-16,-3 0 4 0,-4 0-4 15,1 0 4 1,-6 0-3-16,1 0 2 0,9 0-1 16,-3 3-1-16,3-3 2 15,-1 3-2 1,0-3 3-16,2 0-4 0,-2 4 4 16,1-4-4-16,0 4 3 15,2-2-1-15,-4-2-1 16,1 0 1-16,-3 0-1 15,-1 0 3-15,1 0-3 16,-3 0 3-16,8 4-4 16,-8-4 4-16,6 3-4 15,-4-3 3-15,-4 0-1 0,5 0 0 16,-4 0 1-16,0 4-2 16,4-2 2-16,-5-2-3 15,6 4 5-15,-7-4-5 16,1 4 3-1,5-4-1-15,-4 3 0 0,3-3 0 16,-4 3 0-16,1 0 1 16,0-3-3-16,1 4 4 15,-2-4-4-15,6 0 5 16,-7 0-5-16,1 0 3 16,-2 3-1-16,2-3 0 15,-2 0 1-15,3 3-2 16,-4-3 3-16,4 3-3 15,-3-3 3-15,4 0-4 16,-2 4 3-16,1-4-1 16,-3 0 0-16,-2 0 0 0,7 4 0 15,-1-4 3-15,-1 0-5 16,3 0 4-16,-2 0-4 16,-2 0 4-16,-2 2-3 15,3-2 1-15,-1 0 0 16,2 7 0-16,-5-7 1 15,0 4-2-15,-7-4 2 16,6 0-3-16,-7 3 5 0,-1-3-5 16,2 0 3-1,-3 0-1-15,5 0 0 16,-5 0 1-16,0 0-2 16,0 3 2-16,8-3-3 0,-4 4 5 15,2-4-5 1,-1 0 3-16,-2 0-3 0,1 0 3 15,-1 0-1-15,1 3-1 16,-3-3 1-16,-4 0-1 16,3 0 3-16,0 0-4 15,-3 0 4-15,0 0-3 16,0 0 3-16,0 0-2 16,0 0 1-16,0 0 0 15,0 0-1-15,0 0 3 16,0 0-4-16,0 0 3 15,0 0-3-15,0 0 3 16,0 0-4-16,0 0 2 0,0 0-1 16,0 0-1-16,0-3 4 15,0-11-2-15,0-3 1 16,8-2-2 0,-5 2 2-16,0 0-2 0,0 1 2 15,1 0-1-15,2-1-1 16,0 0 1-16,-1-2 0 15,-2 2 2-15,4-3-4 16,-3 4 5-16,-1-1-4 16,3-3 2-16,-3 4-2 15,-3-1 3-15,4 0-2 16,-1 0 0-16,-3 4 2 0,3 0-3 16,-3-3 2-16,3 6-2 15,2-6 3-15,-5-1-3 16,4 0 2-16,-1-2-1 15,0-5 1-15,0 4 0 16,0 0-1-16,0 1 2 16,-3-2-3-16,6 8 3 15,-6-3-4-15,8-1 5 16,-8 4-3-16,3-4 2 16,0 1-2-16,-3-4 0 15,0-4 1-15,0 5-2 16,0 2 3-16,0 0-4 15,0 4 6-15,0-3-6 0,0 3 5 16,0 0-3 0,0-4 0-16,-3 4 2 0,0-4-4 15,-5 0 5-15,2-2-5 16,3-2 4-16,-3 2-4 16,0-4 4-16,-3 3-4 15,3 0 4-15,-1 7-1 16,4-4 0-16,-3 0-1 15,-1 4 0-15,3-4 3 16,-2 4-5-16,-2-3 4 0,5 0-4 16,0-5 3-1,0 2-1-15,-1 2-1 16,1 0 2-16,0 1-2 16,0-4 3-16,-2 3-4 0,2 0 3 15,0 2-2 1,0-2 2-16,3-4-2 0,-4 6 1 15,1-2 0-15,-1 0 0 16,1 0 0-16,0-2 0 16,-1-4 0-16,4 2-1 15,-6 5 3-15,6-7-3 16,-3 6 1-16,3 1 0 16,-5-1 0-16,2 4 0 15,3 0-1-15,0-4 2 16,-3 4-3-16,3-4 4 0,0 1-4 15,0-1 3-15,-3 4-2 16,3-4 1-16,0 4 0 16,0 0-2-16,-3 0 4 15,3-4-4-15,0 3 3 16,0-2-3-16,0 0 4 16,0-1-3-16,-4 4 2 15,4 3-1-15,-3 0 0 16,3 0 1-16,-2-3-3 15,-1-1 4-15,-3 5-4 16,3-1 4-16,3-3-4 16,-3 2 3-16,0-2-2 15,0-1 1-15,-2-1-2 0,2-2 2 16,-3 0 1-16,6 4-2 16,-4 7 2-16,4-5-2 15,0 5 2-15,0 2-2 16,0-2 2-1,0-1-2-15,0 1 2 0,0-1 0 16,0 1-3-16,0 2 4 16,0-6-4-16,0 3 3 15,0 4-2-15,0 0 2 16,-2 0-2-16,2 3 2 16,0-4-1-16,0 4-1 15,0 0 2-15,0-3-3 16,-3-4 3-16,3 4-7 15,0-3 6-15,0-1-2 16,0 3 2-16,-3-6-2 0,-3 1-3 16,6-5 3-16,-3 1 1 15,3 3 3-15,0 7-5 16,-3 3 5-16,3-4-4 16,0 4 4-16,-3-3-4 15,3-3 1-15,-3 2-7 16,3-6 7-16,-4 7 2 15,1-1-2-15,3 4 0 16,0-2-1-16,-6-2 3 0,3-3-7 16,-1 1 2-1,-3-4 3-15,-1 0-1 16,5 3 2-16,0 0 0 16,0 5 2-16,3-2-3 0,-4 4 3 15,4 0-3 1,0-3 3-16,-3 3-4 0,3 0 2 15,0 0 0-15,0 0-1 16,0 0 2-16,0 0-2 16,0 0 4-16,0 0-5 15,-3 0 7-15,-3 0-7 16,1 0 4-16,-1 0-1 16,-1 0 0-16,-3 0 3 15,-6 0-5-15,2 0 4 16,2 0-5-16,-6 0 6 0,7 0-6 15,-4 0 4-15,0 3-2 16,-1-3 1-16,-1 4-1 16,-4-4-1-1,1 0 2-15,4 2-3 0,-1-2 5 16,-4 4-5-16,4-1 4 16,0-3-3-16,2 4-1 15,0-1 4-15,-1 0-2 16,-4 1 1-16,2-1-2 15,0 0 2-15,0 0-2 16,1 1 3-16,-4 2-5 16,1-2 4-16,-3 3-1 0,-4-5 0 15,5 5 1 1,-7 0-2-16,2-4 2 0,4 1-3 16,-1-4 5-16,4 3-5 15,0-3 3-15,-1 3-2 16,5-3 1-1,-2 3 0-15,-1-3 0 0,3 4 0 16,-5-4 0-16,4 0 1 16,5 3-3-16,-6-3 5 15,4 0-5-15,-2 0 3 16,-1 0-1-16,3 0-2 16,1 0 4-16,2 0-4 15,4 0 2-15,-12 0-3 16,9 0 5-16,-5 0-6 15,-3 0 6-15,1 0-5 16,-4 0 5-16,4-3 0 0,-3-1-2 16,-4-2 1-16,11 3-2 15,-1-1 4-15,-3 1-5 16,-2-4 4-16,-2 4-3 16,1 3 3-16,0-4-3 15,7 4 1-15,-7 0 0 16,-1-2-2-16,4-2 4 15,-2 4-4-15,-3-3 3 16,3 3-4-16,1-4 5 16,-8 1-3-16,2 3 3 15,4-3-3-15,-4-1 1 16,4 4 1-16,-4-3-2 16,1 0 3-16,-4 3-4 15,3 0 4-15,0-3-4 0,-2-1 4 16,-1 1-3-16,-2 0 2 15,1-1 0-15,2-3-3 16,-1 1 5-16,1 3-4 16,0-1 4-16,5 1-5 15,-5 0 6-15,4 3-6 16,5-4 4-16,-7 1-2 16,7 0 0-16,4 3 2 15,-4-3-3-15,5 3 3 16,-3-4-4-16,1 1 4 0,4 3-3 15,-1-3 3-15,-4 3-4 16,4 0 2-16,-5 0 1 16,5 0-2-16,-5 0 3 15,2 0-3-15,-3 0 3 16,1 0-4 0,2-4 5-16,-3 4-2 0,1 0-1 15,2 0 1-15,-1 0-1 16,0 0 2-16,1 0-4 15,2 0 5-15,-6-3-5 16,5 3 5-16,-4 0-5 16,3-4 4-16,-5 4-1 0,-2 0-1 15,-2 0 0 1,2 0 2-16,-2 0 2 0,6 0-7 16,-1 0 4-16,2 0-4 15,4 0 4 1,-7 0-4-16,3 0 4 0,2 0 0 15,-2 0-1-15,-1 0 0 16,0 0-2-16,7 0 6 16,-4 0-8-16,0 0 6 15,5 4-4-15,-3-1 3 16,0-3-1-16,2 4 2 16,-2-1-2-16,-2 0-1 15,3 1 3-15,-2-1-3 16,-1 3 2-16,1-2-2 15,-4-1 3-15,0 4-4 0,1 0 3 16,-1-1 2-16,3-3-3 16,2 1 1-16,-6-1-4 15,8 0 6-15,1 4-6 16,2-7 6-16,-2 3-4 16,6-3 2-16,3 0-1 15,0 3 0-15,0-3 2 16,0 0-4-16,0 0 4 15,0 0-4-15,0 0 4 16,0 0-5-16,0 4 4 0,0-4-6 16,-3 0 5-1,0 0 0-15,3 0 0 16,0 0 4-16,-3 0-7 16,3 3 7-16,-4-3-7 15,1 0 6-15,0 3-6 0,-3-3 6 16,6 0-3-16,-3 4 1 15,-2-4 1-15,2 0-3 16,-4 0 4-16,4 3-5 16,-8-3 5-16,5 4-5 15,-2-4 4-15,5 0-2 16,3 0 2-16,0 0-1 16,0 0-1-16,0 0 1 15,0 0-3-15,0 0 4 16,0 0-5-16,0 0 4 0,0 0-5 15,0 0-3-15,0 0-8 16,0 0-23 0,0 0-99-16,0-4-275 0</inkml:trace>
  <inkml:trace contextRef="#ctx0" brushRef="#br0" timeOffset="54151.56">19744 6306 12 0,'-3'0'35'0,"3"0"13"16,-6 0-13-16,6 0 10 15,-8 0-15-15,5-4-6 16,3 4-12-16,-3-3 5 15,2 3 9-15,1-3-12 16,-6-1 7-16,3 4-1 16,3-3 5-16,-3 3 0 15,3 0 0-15,0-4-1 16,0 4-3-16,-3 0 0 16,3 0-5-16,0 0 2 15,0 0-8-15,0 0 4 16,0 0-4-16,0 0 6 15,0 0-8-15,0 0 0 16,0 0 2-16,0 0-2 0,0 0 2 16,0 0-6-1,0 0 4-15,0 0-4 0,0 0 3 16,0 0-4-16,0 0 0 16,0 0-1-16,0 0 0 15,0 0 1-15,0 0-3 16,0 0 3-16,0 0-2 15,0 0 3-15,0 0-4 16,0 0 3-16,0 0-1 16,0 0-1-16,0 0 1 0,0 0-2 15,0 0 3 1,0 0-3-16,0 0 3 0,0 0-4 16,0 0 3-16,0 0-2 15,0 0 1-15,0 0-2 16,0 0 1-16,0 4 0 15,0-4 0-15,0 0 1 16,0 0-3-16,0 0 2 16,0 0-5-16,0 3 4 15,0-3 2-15,0 4-2 16,0-1 1-16,0 4 1 16,0 6 3-16,0 4-4 15,0-4 2-15,0 3-3 16,3 1 2-16,-3-1-1 15,0-2 0-15,3 2 0 0,0-2 0 16,-3-1 1-16,0-3-2 16,6-1 3-16,-6-2-4 15,0 0 4-15,0-4-4 16,0 1 3-16,0-4-2 16,0 0 1-16,0 0 1 15,0 0-2-15,0 2 1 16,0 9 0-16,0-5 0 15,0 7-1-15,0-3 2 16,0 3-3-16,0-2 3 16,0-5-1-16,0 4-2 15,0-3 4-15,0-4-4 0,0-3 3 16,0 0-4-16,0 0 2 16,0 0-5-16,0 0 3 15,0 0-2-15,0 0-2 16,0 0 3-16,0 0 2 15,0 0 5-15,0 0-5 16,0-3 2-16,0-4-1 16,0 4 5-16,0 0-5 15,0-4 1-15,4 0 1 16,-1-2 0-16,8 2 0 16,-1-3-3-16,0 0 4 15,3-1-4-15,1 2 3 16,-4-1-2-16,4 0-1 15,0 0 2-15,-4-4 0 16,2 1 2-16,2 4-4 16,1-5 4-16,-3 1-4 0,2 7 4 15,1-5-4-15,0 2 4 16,-5 2-4-16,0 0 2 16,0 1 1-16,1-4-2 15,-2 7 2-15,-2-1-3 16,-1 1 3-16,-3-1-2 15,2 2 2-15,-2 2-2 16,3-4 1-16,-6 4 0 16,5 0 1-16,-5 0 0 0,0 0-2 15,0 0 4-15,0 0-4 16,0 0 4-16,0 0-4 16,0 0 2-16,0 0-2 15,0 0 0 1,0 0 1-16,3 0-4 0,-3 0-7 15,0 0-31-15,0 0-87 16,0 0-291-16</inkml:trace>
  <inkml:trace contextRef="#ctx0" brushRef="#br0" timeOffset="64626.18">19871 8704 130 0,'-48'-119'-22'0,"-4"0"24"15,5 0-72-15</inkml:trace>
  <inkml:trace contextRef="#ctx0" brushRef="#br0" timeOffset="68407.35">19795 6266 4 0,'0'0'25'0,"0"0"1"15,0 0 14-15,0 0-10 16,0 0 10-16,0 0 0 15,0 0-1-15,0 0 6 16,0 0-13-16,0 0 4 16,0 0-8-16,0 0-5 15,0 0-15-15,0 0 0 16,0 0-6-16,0 0-4 0,0 0-4 16,0 3-6-16,0 0 12 15,6 8 4-15,5-5 8 16,0 7-8-16,2 4 13 15,-1-4-18-15,-1 0 1 16,5-3 3-16,-5 0-3 16,0 0 2-16,-2-3-2 15,0 0 4-15,-2 2-8 16,1-2 4-16,-8-4-9 16,3 1 7-16,0-1 0 15,1 0 2-15,-1-3 0 16,0 3-8-16,1 1 12 15,-1-1-4-15,1 0 4 0,-4 1-6 16,0-4 2-16,0 0-3 16,0 3 3-16,0-3-7 15,0 0-1-15,0 0 4 16,0 0 0-16,0 0 8 16,0 0-6-16,0 0 8 15,0 0-6-15,0 0 4 16,0 0-4-16,0 0-2 15,0 0-10-15,-7 0 10 16,-7-3 4-16,0-7-6 16,-2 3 14-16,-1-3-10 15,3 4 6-15,7-1-6 16,-5 3 2-16,4 2 0 16,2-2-2-16,0 1 2 0,3-1-2 15,-3 1 7-15,2 3-10 16,-1 0 6-16,2-3-10 15,3-1 5-15,0 4 4 16,0 0 0-16,0 0 0 16,0 0-4-16,0 0 4 15,0 0-10-15,0 0 8 16,0 0-12-16,0 0 4 16,0 0-1-16,0 0-1 15,0 0 1-15,0 0 9 0,12 0 0 16,3 10 0-16,2 1 2 15,-1 2-8 1,6-3 14-16,-4 3-8 16,-3 0 5-16,-2-3-3 0,1-1-4 15,-5 2 4-15,2-8-9 16,-8 4 9-16,1-4-6 16,-4-3 6-16,0 0-2 15,0 0 5-15,0 0 1 16,0 0 3-16,0 0 3 15,0 0 2-15,0 0 2 16,0 0-10-16,-4 0-14 16,-10 0 0-16,-6-7 16 15,-4-2-10-15,5-1 6 16,-6-3 5-16,6 2-1 0,-1 1-2 16,4 4-6-16,2-1 9 15,3 4-11-15,8 0 9 16,0 3-9-16,3 0 4 15,0 0-5-15,-3 0-5 16,3 0-1-16,0 0-2 16,0 0-2-16,0 0-2 15,0 0 7-15,0 0-4 16,6 3 12-16,3 4-5 16,2 2 7-16,-8 5-2 0,6-1 0 15,0 0 7 1,3 4-9-16,2 0 12 0,-2-4-10 15,-3 0 0-15,-3-7 0 16,2 1 4-16,-2 0-4 16,-6-7 0-16,0 3 2 15,0-3 4-15,0 0 10 16,0 0-7-16,0 0 10 16,0 0-8-16,0 0-5 15,-6 0-32-15,-13-3 32 16,3-7-3-16,7 0-8 15,-8-1 21-15,8 2-18 16,-6-1 8-16,-2 3-8 16,1 1 4-16,5-1-2 15,-2 4 3-15,9 0-4 16,-3-1 1-16,4 4 1 16,3 0-4-16,-3 0 6 0,3 0-8 15,0 0 3-15,0 0-9 16,0 0 2-16,0 0-10 15,0 0 5-15,0 0 6 16,6 0 10-16,5 7 2 16,5 3-2-16,-2-4 2 15,-1 7-6-15,1-2 6 16,-3-5-6-16,-7 4 4 16,2-3 1-16,0-1-2 15,-3-6-1-15,0 0 0 0,0 4 6 16,-3-4-6-16,0 0 7 15,0 0-3 1,0 0 8-16,0 0-3 16,0 0 0-16,-3 0-11 0,-9 0 6 15,-3 0-6-15,1 0 2 16,5-4 7-16,-4 1-11 16,2 0 10-16,2-1-6 15,2 4 3-15,3 0-1 16,4 0-4-16,0 0 0 15,0 0-6-15,0 0 0 16,0 0-1-16,0 0 6 16,0 0-1-16,14 7 8 0,0 3-6 15,-1 0 4 1,-1-3-4-16,-4-1 2 0,-2 1 0 16,3-4-2-16,-3 4 4 15,0-4-6 1,3 0 8-16,-1 1-8 0,-2-1 6 15,0-3-6-15,-3 0 0 16,1 4-19-16,-1-1-42 16,5 0-124-16</inkml:trace>
  <inkml:trace contextRef="#ctx0" brushRef="#br0" timeOffset="73022.41">20993 7697 244 0,'0'0'31'16,"0"0"-50"-16,0 0 7 16,-4 0 76-16,4 0 7 15,0 0-14-15,0 0-50 16,0 0-7-16,0 0 0 16,0 0 8-16,0 0 3 0,0 0 7 15,0 0 5-15,0 0-7 16,0 0 6-16,0 0-2 15,0 0 1-15,0 0-6 16,0 0-1-16,0 0-3 16,0 0-2-1,0 0-1-15,0 0-4 0,0 0 2 16,0 0-4-16,0 0 3 16,0 0-6-16,0 0 4 15,0 0-3-15,0 0 0 16,0 3 0-16,0 1-2 15,0-1 3-15,0 0-6 16,0-3 7-16,0 7-2 16,0 3 3-16,0 6 1 15,0 4-1-15,4 7-2 0,3 2-1 16,-7-5 2-16,0 5-2 16,6-2 1-16,-6-7-3 15,3 0 3-15,-3-7-2 16,5-3 2-16,-2-3-2 15,-3 0 1-15,3-5-1 16,-3 2-2-16,0-4 3 16,0 0-4-16,0 0 4 15,0 0-2-15,0 0 2 16,0 0-1-16,0 0 2 16,0 0-2-16,0 0 0 15,0 0 1-15,0 0-1 16,0 0 2-16,0 0-3 15,0 0 4-15,0 0-3 0,0 0 2 16,0 0-1 0,0 0-1-16,0 0 0 0,0 0-1 15,0 0 2-15,0 0-5 16,0 0 4-16,0 0-4 16,0 0 4-16,0 0-3 15,0 0 3-15,3-4-1 16,10-2 7-16,12-7-3 15,2-4-2-15,-2 0 2 16,6-2-3-16,-4-1 3 16,3 4-5-16,0-1 3 0,-2 0-1 15,2 0 1-15,-5 1 0 16,-6 6-1 0,-3 0 1-16,-4 7-1 0,-7 3 2 15,-1 0-3-15,-4 0 4 16,0 0-3-16,0 0 1 15,0 0 0-15,3 0-1 16,-3 0 2-16,3 0-1 16,-3 0 2-16,0 0-2 15,0 0 3-15,0 0-4 16,0 0 3-16,0 0-1 16,0 0 0-16,0 0 3 15,0 0-3-15,0 0 1 16,0 0-4-16,0 0-1 0,0 0-12 15,0 0-35-15,0 0-79 16,-12 0-315-16</inkml:trace>
  <inkml:trace contextRef="#ctx0" brushRef="#br0" timeOffset="92290.84">3886 10494 42 0,'-14'-4'18'0,"5"0"10"16,5 4-56-16,4-3 8 16,0 0 22-16,0 3 28 15,0 0 6-15,0 0-19 16,0 0 6-16,0-3-8 0,0 3 15 16,0 0-1-1,0 0 13-15,0 0-5 0,0 0-5 16,0 0-1-16,0 0-6 15,0 0 4-15,0 0-4 16,0 0 7 0,0 0-9-16,0 0-4 0,0 0-6 15,0 0 5-15,0 0 5 16,0 0-12-16,0 0 1 16,0 0-6-16,0 0 4 15,0 0-9-15,0 0 1 16,0 0-3-16,0 0 1 15,0 0-2-15,0 0 0 16,0 0 0-16,0 0-1 0,0 0 4 16,0 0-6-16,7 0 9 15,10 0-3-15,0 0 1 16,7 0-3-16,-2 0 1 16,4-4 0-16,0 1-1 15,4-3 2-15,0 2-2 16,4 0 3-16,0-2-3 15,-5-1 2-15,1-3-2 16,-1 7 2-16,-3-7 1 16,1 7-4-16,-4 3 5 15,1 0-6-15,-2-3 6 16,-3 3-4-16,0-7 2 16,-2 3-2-16,2 2 2 15,3-2-1-15,-3 4 0 0,-2-7 1 16,4 5-3-16,-4-2 4 15,-4 4-4-15,4-4 4 16,-8 4-4-16,6 0 3 16,-3-3-1-16,2 3 0 15,4-3 0-15,-6 3 0 16,2 0 1-16,1 0-3 16,-6 0 4-16,0-3-6 15,4 3 7-15,-2 0-4 16,6 0 2-16,-4 0-2 15,1 0 1-15,3 0 1 0,-4 0-2 16,4 0 4 0,1 0-6-16,-3 0 5 15,2 0-3-15,4 0 2 16,-5 0-2-16,4 0 2 0,1 0-1 16,-1 0 0-16,0 0 2 15,1 0-4-15,0 3 4 16,-3 0-4-16,5 4 4 15,-5-3-3-15,8-4 2 16,-8 2-1-16,9 2 0 16,-7-4 1-16,4 3-3 15,0-3 4-15,-1 0-3 16,1 0 4-16,-2 0-6 16,3 4 4-16,-3-4-1 15,2 0 2-15,4 2-4 0,-6 2 1 16,6 0 2-1,2-1-2-15,3-3 4 16,3 0-6-16,-7 3 4 0,1 0-2 16,1-3 4-16,-4 4-3 15,3-1-2-15,0 0 5 16,3 0-6-16,-2-3 6 16,-1 0-6-16,3 0 5 15,-3 0-4-15,5 0 2 16,-5 4-1-16,2-4 2 15,0 0-1-15,-2 0 2 16,0 4-2-16,1-4-2 0,0 2 5 16,1-2-6-16,3 0 5 15,-2 4-5-15,0-4 4 16,1 0-1-16,3 0 0 16,-5 0 2-16,0 0-5 15,-2 0 4 1,-3 0-3-16,4 0 4 0,0 0-2 15,1 0 4-15,3-4-6 16,-2 2 3-16,0-6 0 16,1 2-5-16,-3-1 6 15,3 4-4-15,-1 0 5 16,-3-4-6-16,3 3 6 16,-2-2-6-16,-1-1 6 0,0 1-4 15,0-1 1-15,0 4 1 16,-2 0-2-16,-1-1 1 15,3 1 0-15,0 0 1 16,-2 3-2-16,2-3 1 16,0 3 0-16,-1-4 1 15,-4 0-1-15,6 4-3 16,-1-2 6-16,0 2-6 16,5 0 6-16,-3 0-6 15,-2 0 6-15,0 0-4 16,0 0 1-16,-2 0 0 15,5 0-2-15,-3 0 4 16,-1 0-4-16,-4 0 5 16,3 0-6-16,2 0 6 15,-3 0-4-15,6 0 2 16,-2 2-1-16,-1 2 0 0,3 0 0 16,-3-4-1-16,4 3 3 15,0 3-4-15,3 1 4 16,-7-4-4-16,5 4 3 15,1-3-2-15,-3-2 2 16,5 2 0-16,0-1-2 16,-5-3 2-16,3 0-2 15,0 0 2-15,-1 4-3 16,2-4 4-16,0 0-3 16,-3 2 2-16,2-2-2 15,0 4 2-15,-1 0-1 0,0-1-1 16,-2-3 2-1,0 3-2-15,0-3 3 16,5 0-4-16,-5 0 4 16,4 3-4-16,-2-3 3 0,2 4-1 15,1-1-1-15,-3-3 2 16,3 3-2-16,-2-3 3 16,2 0-4-16,-2 0 5 15,2 3-6-15,-5-3 5 16,0 0-4-16,1 0 2 15,-3 0 1-15,-5 0-2 16,1 4 3-16,2-4-4 0,-3 4 4 16,-1-2-4-16,3-2 4 15,-1 4-3-15,6-1 2 16,-3 3-2-16,5-2 1 16,-2 0 2-16,4-1-5 15,-3 0 5-15,0 0-4 16,-1 1 5-16,0-1-5 15,5-3 2-15,3 6 1 16,-5-6-1-16,2 4 0 16,-2 0-1-16,-3-2 3 15,5 2-4-15,-5-1 4 16,5 1-4-16,0-2 4 16,0 5-4-16,-4-3 3 0,0-4-1 15,3 6 0 1,0-2 1-16,-2-1-2 0,1 0 2 15,-4 0-3-15,-1 1 4 16,0 2-3-16,-1-2 3 16,5-4-3-16,-5 3 1 15,1 1 1-15,-2 2-3 16,1-3 4-16,4 1-4 16,-1-1 4-16,2 0-5 15,-1-3 5-15,-2 4-3 16,1-1 0-16,2 0 3 15,5 0-3-15,-6 1 2 16,3 0-3-16,-4-4 5 16,5 6-5-16,-5-6 5 15,5 3-5-15,3-3 2 16,-4 4 0-16,-2-4 0 0,-2 0-1 16,2 0 0-16,1 0 3 15,-1 0-3-15,-5 0 3 16,2 0-4-16,-8 0 4 15,3 0-4-15,1 0 3 16,-1 0-1-16,0 0 0 16,3 0 1-16,5 6-3 15,-6-3 5-15,1 1-5 16,6-1 4-16,-1-3-3 16,1 3 1-16,2 1 0 15,-2-4 0-15,2 3 1 16,-4-3-3-16,-1 3 3 15,-3-3-3-15,0 0 4 16,-1 3-3-16,-11 1 3 16,2-4-3-16,-16 4 2 0,7-4-1 15,-11 2 0-15,0-2 7 16,0 0-4-16,0 0 6 16,0 0-6-16,0 0 4 15,0 0-5-15,0 0 0 16,0 0-2-16,0 0-1 15,0 0 2-15,0 0-4 16,0 0 0-16,0 0-14 0,0 0-24 16,0 0-74-16,0 4-315 15</inkml:trace>
  <inkml:trace contextRef="#ctx0" brushRef="#br0" timeOffset="96428.78">5073 11265 33 0,'0'0'27'0,"0"-3"3"15,3 3 10-15,-3 0 15 16,0 0-1-16,0 0 10 15,0 0-19-15,0 0 7 16,0 0-20-16,0 0-2 0,1 0-8 16,-1 0 0-16,0 0-4 15,0 0-3-15,0 0 3 16,3 0-10-16,-3 0 0 16,0 0-8-16,0 0 3 15,0 0-3-15,0 0-1 16,5 0-2-16,-5 0-1 15,6 0 3-15,4 0 1 16,4 0 2-16,2 0-10 16,4 0 15-16,7 0-8 15,1 0 3-15,2 0-2 16,5-4 0-16,2 1 2 16,-2 3-2-16,3 0 0 0,-5 0-2 15,3 0 4 1,-1 0-6-16,-5 0 5 0,1 0-8 15,-1 0 10-15,-7 0-3 16,4 0 0-16,1 0 1 16,1 0-1-16,-2 0 3 15,2 7-4-15,0-4 5 16,1 0-7-16,-4 1 6 16,3-4-5-16,-4 7 4 15,2-7-2-15,-4 0 0 16,1 3 1-16,3-3-5 15,1 3 7-15,-3 4-5 0,3-4 5 16,0 0-4 0,1 1 1-16,1-1 0 0,-3 0 0 15,1 0 1-15,2-3-2 16,0 4 2-16,0-1-2 16,2 1 3-16,0-1-4 15,-2 0 4-15,3 1-3 16,-2 2 1-16,3-6 1 15,1 3-1-15,-3-3 3 16,-5 4-6-16,3-4 7 16,-2 3-6-16,-1-3 4 15,3 3-3-15,-3-3 2 0,5 4-1 16,-3-4-1 0,4 0 2-16,0 0-3 15,0 0 4-15,2 0-3 0,3 0 5 16,0 0-8-16,-7 0 5 15,3 0 1-15,-4 0-1 16,0 0 2-16,2 0-3 16,-3 0 1-16,1 0-1 15,5 0 4-15,-5 0-7 16,3 0 6-16,-1 0-4 16,0 0 1-16,1 0 0 15,5 0 1-15,-2 0 0 16,8 0 4-16,-3-4-5 0,-5-2 7 15,5-1-4 1,-4 1-7-16,0 2 5 0,1 1-2 16,-5 0 0-16,0-1 3 15,-6 1-3-15,0-1 2 16,1 4-3-16,-9-3 4 16,1 3-2-16,6 0 3 15,-8 0-6-15,4 0 5 16,-3 0-2-16,0 0 0 15,2 0 1-15,-1 0-4 16,0 0 7-16,4 0-6 16,0 0 4-16,-4 0-3 15,4 0 2-15,-1 0-1 16,-4 0 0-16,2 0-1 16,2 0 1-16,-2 0 2 15,2 0-3-15,1 0 2 16,-1 0-2-16,6 0 2 0,-1 0-2 15,-1 0 2-15,1 0 1 16,5 0-2-16,-3 0 1 16,0 0-2-16,5 0 3 15,1 0-1-15,5 0 0 16,-4 0-1-16,6 0 1 16,-2 0-2-16,0 3 2 15,3-3 1-15,-5 0-2 16,2 4 3-16,-5-4-5 15,8 0 3-15,-6 0-2 0,6 0 4 16,-8 0-4-16,5 0 2 16,-5 0 0-16,5 0-1 15,-8 0 2-15,5 3-4 16,-2 1 6-16,2-1-6 16,3-3 5-16,-5 3-4 15,2 1 4-15,-5-1-5 16,0 3 2-16,5-2 2 15,-3 2-2-15,6-2 1 16,-4 3-2-16,4-1 3 16,0 1-4-16,0-1 4 15,-6-2-3-15,-4 2 1 16,6 1 0-16,-3-1-1 0,-3 1 2 16,-4-3-7-16,5 2 11 15,-8 1-7-15,3-5 6 16,3 9-5-1,-2-5 3-15,5-2-2 0,-6 6 0 16,2-7 1-16,-4 1-1 16,-3-2 2-16,0 2-4 15,-2-4 6-15,0 3-5 16,-4-3 3-16,2 0-2 16,-7 0 2-16,1 4 0 15,-4-4-2-15,-2 0 3 16,-6 0-5-16,0 0 4 15,0 0-3-15,0 0 3 16,0 0-3-16,0 0 2 0,0 2-4 16,0-2-8-16,0 4-63 15,0 3-458-15</inkml:trace>
  <inkml:trace contextRef="#ctx0" brushRef="#br0" timeOffset="-153035.67">3910 13793 462 0,'0'0'31'0,"0"0"-44"16,0 0-3-16,0 0 25 0,-3 0 19 16,-1 0-5-16,-2-6-2 15,-8 2-8-15,-3-3 5 16,-4 1-7-16,1 2-15 16,-2-2 5-16,-4 3-3 15,-3-1 4-15,-1 4-9 16,-3 0 5-16,-2 0-2 15,2 0 1-15,4 13-1 16,0 1 1-16,2 3 3 16,5 2-3-16,2 1 3 15,-1 7-2-15,4-4 2 16,4 0-3-16,2-3 3 16,5 3 0-16,3 3-3 15,3 4 4-15,0-7-5 16,0 4 4-16,6-4-3 0,11-3 3 15,-1 7-2-15,8-1 4 16,-2 4-2-16,0-10 0 16,-1 0 1-16,5-4-1 15,4-2 3-15,4-1-4 16,3 0 2-16,0-3-2 16,6-6 2-16,-2-4-4 15,0 0 3-15,-8 0-3 16,1 0-6-16,-6-11 6 0,-5-5-1 15,-5-1 4 1,-3-3-4-16,-9-3 10 16,-1-7 1-16,-5-3-1 0,0 0 0 15,-5 3 0-15,-13 1-1 16,-3-1-5 0,-2 7 3-16,2 2 1 0,0 2 0 15,4 6-1-15,1 2 1 16,2 5-1-16,0-1-5 15,7 7 5-15,-5 0 1 16,9 0-4-16,0 0-4 16,-2 0 0-16,5 0-3 15,-3 0 2-15,0 0-12 16,3 0-8-16,0 0-33 0,0 3-91 16,0 5-142-1</inkml:trace>
  <inkml:trace contextRef="#ctx0" brushRef="#br0" timeOffset="-152454.6">4509 13574 277 0,'-28'3'93'0,"9"1"-110"15,4 6-15 1,0 3 46-16,1 0 10 0,5 4-4 15,-9 6-5-15,7 7 3 16,5 6 4-16,3 1-9 16,3 6 2-16,0 3-6 15,0 0 0-15,9 1 2 16,11-3 2-16,-10-8-8 16,12-4 0-16,-3 2-2 15,2 2 4-15,2-2-3 16,1-5 1-16,2 1 0 15,-2-10-5-15,8 0 1 16,-6-4-11-16,7-2-8 0,0-7-25 16,5-5-106-16,-5-2-143 15</inkml:trace>
  <inkml:trace contextRef="#ctx0" brushRef="#br0" timeOffset="-151738.02">4734 13787 237 0,'0'-4'98'0,"0"4"-103"16,0 0 10-16,0 0 60 16,0 0 5-16,0 0-44 15,3 6-13-15,8 15 0 16,-1 5-7-16,-1 4-8 15,2-3 5-15,-1-1-4 16,-2-3 3-16,-2-3-4 16,0-10 2-16,-3-4 0 0,2 2-4 15,1-8-3-15,-6 0 6 16,0 0-1-16,0 0-8 16,0 0 15-16,3 0-5 15,0-11 7-15,6-9-6 16,-5 0 3-16,4 1-4 15,2-2 0-15,-4 6 1 16,7 1-2-16,2-3 2 16,-2 1-4-16,1 2 3 15,-2 1-3-15,2 4 4 16,-4-1-2-16,1 6-1 16,-2-3 4-16,-2 5-5 15,1-2 4-15,-2 4-2 16,0 0 7-16,2 0-1 0,1 0 1 15,3 6-3-15,0 7 2 16,1 4-2-16,0 0-2 16,-7 2 4-16,3 2-1 15,-3 2 6-15,-3 0-6 16,1 1 2-16,-1-2-6 16,0-2 4-16,-3 4-6 15,3-11 1-15,-3 3-7 16,0-3-17-16,3-6-16 15,-3-1-93-15,5-2-197 16</inkml:trace>
  <inkml:trace contextRef="#ctx0" brushRef="#br0" timeOffset="-150831.28">5154 13233 180 0,'-3'-4'10'0,"3"4"-17"16,0-2 31-16,0 2 106 15,0-4-67-15,0 4-21 16,0 0-14-16,0 0-9 16,0 0 3-16,0 0-4 15,0 0-3-15,0 0-9 16,0 0 5-16,0 0-7 16,0 0 3-16,0 0-6 15,0 14 6-15,0 12-3 16,0 4-5-16,0 3 5 15,0 0-6-15,0 4 6 16,0-1-5-16,3-6 5 0,2 0-4 16,-2-4 2-1,0-6-2-15,-3-3 0 16,7-4 1-16,-4 0-2 16,-3-7 2-16,3 5-2 0,-3-5 1 15,5-3 0-15,-5 4 0 16,0-4 0-16,0 4-5 15,0-4 3-15,0-3-9 16,0 3-7-16,0-3-26 16,0 0-60-16,3 0-216 15</inkml:trace>
  <inkml:trace contextRef="#ctx0" brushRef="#br0" timeOffset="-147697.02">5277 13452 160 0,'-6'0'30'0,"-1"0"29"15,7 0-21-15,0 0-13 16,0 0 9-16,0 0 1 16,0 0 2-16,0 0-15 15,0 0 0-15,0 0-4 16,0 0 6-16,0 0-9 16,0 0-1-16,0 0-5 15,0 0 0-15,0 0 4 16,0 0-8-16,0 0 2 15,0 0-7-15,0 0 3 16,0 0-3-16,0 0 1 0,0 0-2 16,0 0 2-1,0 0 2-15,0 0-3 0,0 0 2 16,0 0-3 0,0 0 6-16,0 0-4 0,0 0 3 15,0 0-3-15,0 0 2 16,0 0-1-16,0 0 1 15,0 0 0-15,0 0-1 16,0 0 1-16,0 0-3 16,0 0 5-16,0 0-4 15,0 0 1-15,0 0-1 16,0 0-2-16,0 0 2 16,0 0-2-16,0 0 3 15,0 0-4-15,0 0 3 0,0 0-2 16,0 0 1-16,0 0 0 15,0 0 0-15,0 0 1 16,0 0-1-16,0 0 2 16,0 0-3-16,0 0 5 15,0 0-4-15,0 0 5 16,0 0-4-16,0 0 3 16,0 0-3-16,0 0 0 15,0 0 0-15,0 0-1 16,0 0 2-16,0 0-3 15,0 0 3-15,0 0-4 0,0 0 4 16,0 0-2-16,0 0 0 16,0 0 0-16,0 0-1 15,0 0 3-15,0 0-4 16,0 0 4-16,0 0-3 16,0 0 2-16,0 0-3 15,0 0 4-15,0 0-4 16,0 0 2-16,0 0 0 15,0 0-1-15,0 0 2 16,0 0-2-16,0 0 2 16,0 0-2-16,0 0 2 15,0 0-1-15,0 0 0 16,0 0 1-16,0 0-1 16,0 0 1-16,0 0-2 0,0 0 3 15,0 0-3 1,0 0 2-16,0 0-2 0,0 0 1 15,0 0 0-15,0 0 0 16,0 0 1-16,0 0-2 16,0 0 3-16,0 0-3 15,0 0 2-15,0 0-1 16,0 0 1-16,0 0-2 16,0 0 2-16,0 0-1 15,0 0 0-15,0 0 2 16,0 0-3-16,0 0 3 15,0 0-3-15,0 0 4 16,0 0-4-16,0 0 2 16,0 0 0-16,0 0-1 15,0 0 0-15,0 0-1 0,0 0 3 16,0 0-4-16,0 0 4 16,0 0-2-16,0 0 2 15,0 0-2-15,0 0 1 16,0 0-1-16,0 0 0 15,0 0 1-15,0 0-3 16,0 0 4-16,0 0-3 16,0 0 2-16,0 0-2 15,0 0 2-15,0 0-2 16,0 0 1-16,0 0 1 0,0 0-3 16,0 0 4-16,0 0-4 15,0 0 3-15,0 0-2 16,0 0 2-16,0 0-2 15,0 0 1-15,0 0 1 16,0 0-2-16,0 0 3 16,0 0-4-16,0 0 4 15,0 0-4-15,0 0 4 16,0 0-3-16,0 0 2 16,0 0-1-16,0 0 0 15,0 0 2-15,0 0-3 16,0 0 2-16,0 0-2 15,0 0 4-15,0 0-6 0,0 0 4 16,0 0-3-16,0 0 3 16,0 0-1-16,0 0-2 15,0 0 4-15,0 0-4 16,0 0 4 0,0 0-3-16,0 0 2 0,0 0-2 15,0 0 1-15,0 0 0 16,0 0 0-16,0 0 1 15,0 0-2-15,0 0 3 16,0 0-4-16,0 0 4 16,0 0-3-16,0 0 4 15,0 0-5-15,0 0 4 16,0 0-4-16,0 0 2 16,0 0 2-16,0 0-4 0,0 0 4 15,0 0-2-15,0 0 0 16,0 0 0-16,0 0 0 15,0 0 0-15,0 0 0 16,0 0 0-16,0 0 0 16,0 0 1-16,0 0-2 15,0 0 2-15,0 0-1 16,0 0 1-16,0 0-1 16,0 0 1-16,0 0 1 15,0 0-2-15,0 0 2 16,0 0-2-16,0 0 2 15,0 0-4-15,0 0 4 16,0 0-2-16,0 0 0 16,0 0 1-16,0 0-2 0,0 0 2 15,0 0-2-15,0 0 3 16,0 0-4 0,0 0 3-16,0 0-2 0,0 0 2 15,0 0-2-15,0 0 2 16,0 0-1-16,0 0-1 15,0 0 2-15,0 0-3 16,0 0 4-16,0 0-5 16,0 0 5-16,0 0-3 15,0 0 2-15,0 0-1 16,0 0-1-16,0 0 2 0,0 0-2 16,0 0 2-1,0 0-3-15,0 0 5 0,0 0-5 16,0 0 3-16,0 0-2 15,0 0 2 1,0 0-1-16,0 0-1 16,0 0 2-16,0 0-3 0,0 0 4 15,0 0-4-15,0 0 3 16,0 0-1-16,0 0 0 16,0 0 0-16,0 0-1 15,0 0 2-15,0 0-2 16,0 0 2-16,0 0-2 15,0 0 2-15,0 0-2 0,0 0 2 16,0 0-2 0,0 0 1-16,0 0 0 0,0 0 0 15,0 0 1-15,0 0-2 16,0 0 2-16,0 0-2 16,0 0 2-16,0 0-2 15,0 0 1-15,0 0 0 16,0 0 0-16,0 0 1 15,0 0-2-15,0 0 2 16,0 0-2-16,0 0 2 16,0 0-2-16,0 0 1 15,0 0 0-15,0 0 0 16,0 0 0-16,0 0 0 16,0 0 1-16,0 0-2 0,0 0 1 15,0 0-1-15,0 0 2 16,0 0-1-16,0 0 0 15,0 0 0-15,0 0 0 16,0 0 0-16,0 0-1 16,0 0 2-16,0 0-3 15,0 0 3-15,0 0-3 16,0 0 3-16,0 0-1 16,0 0 0-16,0 0 0 15,0 0-1-15,0 0 3 16,0 0-4-16,0 0 4 15,0 0-2-15,0 0 1 16,0 0-1-16,0 0 1 16,0 0-1-16,0 0 0 0,0 0 1 15,0 0-3-15,0 0 2 16,0 0-2-16,7 0 2 16,11 0 1-1,1 3-1-15,-1 4 1 16,7-4 0-16,-3 3-2 15,3-2 4-15,-1 2-5 16,-2-2 4-16,1-1-4 16,-2 3 4-16,-1-2-3 0,-4 0 2 15,-2-1-1 1,-3-3-1-16,-5 0 2 16,-2 0-2-16,-4 3 2 15,0-3-2-15,0 0 4 0,0 0-4 16,0 0 4-1,0 0-2-15,0 0 1 0,0 0 0 16,0 0-4-16,0 0 4 16,0 0-11-16,0 0-6 15,0 3-56-15,0 1-91 16</inkml:trace>
  <inkml:trace contextRef="#ctx0" brushRef="#br0" timeOffset="-146994.34">5818 13081 35 0,'3'-7'55'0,"0"7"-50"15,-3 0 25-15,0-3 33 16,0 3-2-16,0 0-5 15,0-3-10-15,0 3 1 16,0 0-11-16,0 0 1 16,0 0-2-16,0 0-12 15,0 0 5-15,0 0-10 16,0 0-9-16,0 0-8 0,0 0 3 16,0 16 2-16,4 4-1 15,2 3-4-15,-6-3 1 16,3 3-1-16,-3-3-1 15,5 4 2-15,-2-1-3 16,-3-7 4-16,0 0-6 16,0 1 4-16,4-4-1 0,0-3 0 15,-4 1 0-15,0-9-1 16,0 2 1-16,3-4-6 16,-3 0 1-1,0 0-14-15,0 0-15 16,0 0-18-16,0 0-78 15,0 0-169-15</inkml:trace>
  <inkml:trace contextRef="#ctx0" brushRef="#br0" timeOffset="-146382.43">5582 13445 29 0,'-6'0'116'16,"6"0"-98"0,0 0-33-16,0 0 7 0,0 0 43 15,0 0 2-15,0 0 2 16,0 4 22-16,0-4-9 15,9 0-8-15,12 0-26 16,-4 0-2-16,5 0 8 16,9 0-10-1,3 0-3-15,3 0-15 0,4-8 15 16,-1-1-5-16,-3 3-1 16,-4-2-5-16,3 2 5 15,-7-1-2-15,-3 4 4 16,-5 0-3-16,-5 3 1 15,-10 0 0-15,2 0 2 16,-4 0 2-16,-4 0-5 16,0 0 2-16,0 0-6 15,0 0 4-15,7 0-5 0,-4 0 2 16,3 0-1-16,1 0 1 16,-1 0-5-16,2 0 0 15,-4 0-16-15,-1 0-26 16,0 3-119-16,0 0-123 15</inkml:trace>
  <inkml:trace contextRef="#ctx0" brushRef="#br0" timeOffset="-145063.25">5993 13683 50 0,'-4'0'60'16,"1"0"-57"-16,3 0-49 16,-4 0 69-1,1-2-13-15,-4-9 30 0,1 8-17 16,-5 0 9-16,-2-4 12 15,5 4-63-15,-7 0 48 16,1-1-5-16,5 1-8 16,-6 0-14-16,9 3 5 15,-4 0-14-15,4 0 33 0,0 0-24 16,2 0-6-16,0 0 10 16,-4 10-8-16,8-4 9 15,0 7-7-15,0-2 4 16,0 2-4-1,0-7 0-15,0 4 3 0,0-3-3 16,8 3 0-16,3-1-3 16,-2-1-1-16,4-5 4 15,-1 3 2-15,0-6-2 16,0 0 9-16,-1 0-7 16,3 0-2-16,-1 0-2 15,-2 0 2-15,2 0 2 16,0 0-6-16,-3-6 6 15,1-1-2-15,-5-6-2 16,1 3 0-16,-4-3-5 16,3-4-2-16,-6 4 4 0,0-1 10 15,0 1-7-15,0-4 11 16,0 4-12-16,0 0 12 16,0 0-9-16,0-1 0 15,-3 5 0-15,0 2-2 16,0 4 7-16,-1-8-10 15,1 9 1-15,0-5-3 16,0 3 7-16,0 2-14 16,-2 2-5-16,2-4-4 15,3 0-1-15,0 4-25 16,-3-3 31-16,3 0-12 0,0 0 8 16,0 3 12-1,0-4 1-15,0 1 10 0,0 3-1 16,0 0 8-16,-3 0 9 15,3 0-2-15,-4 0 10 16,4 0-20-16,0 0 23 16,0 0 18-16,-3 0-15 15,3 0-17-15,0 0-2 16,0 0 6-16,0 0 0 16,0 0-2-16,0 0-8 15,0 3 3-15,0 1-7 16,0-4 7-16,0 0-4 15,0 0 7-15,0 3 0 0,0-3 2 16,0 0-9-16,0 3-1 16,0 4 0-1,0-1-6-15,0 5 5 0,0-5-5 16,0 7 4-16,0 0 0 16,3 1 3-1,4 2-4-15,-4-2 4 0,8 3 1 16,-5-1-5-16,4-3 5 15,1 3-10-15,-1 1 9 16,0 0-5-16,0-4 2 16,4 1-4-16,-4-1 5 15,-1-4 3-15,-3 1-2 16,5 1-1-16,-5-9-5 0,0 6 4 16,-3-5-4-16,-1-3 6 15,1 3-4-15,1 0-1 16,-4-3-1-16,0 0 0 15,3 0-3-15,-3 0-4 16,0 0 5-16,0 0-4 16,0 0 0-16,3 0-13 15,-3 4-28-15,3 2-87 16,5-3-118-16</inkml:trace>
  <inkml:trace contextRef="#ctx0" brushRef="#br0" timeOffset="-143398.37">6737 13975 123 0,'-11'-10'72'15,"8"10"-74"-15,3 0-8 0,0 0 66 16,0 0 26-16,0-3-24 16,0 3-19-16,0 0-6 15,0 0-11-15,0 0 1 16,0 0-6-16,0 0-2 15,0-3-4-15,0 3-9 16,3 0 8-16,11 0-7 16,1 0 1-16,6-4-4 15,6 4 3-15,4-3-3 16,3-1-3-16,0 2 6 16,-7-2-6-16,-2 1 3 15,0-1-2-15,-9 4 4 16,1-2-4-16,-7 2 4 0,-3-4-4 15,-3 0 3 1,-1 4-1-16,-3 0 1 0,0 0 2 16,0 0-11-1,0 0 9-15,0 0-5 0,0 0 5 16,0 0-11-16,0 0-3 16,0 0-24-16,0 0-88 15,0 0-151-15</inkml:trace>
  <inkml:trace contextRef="#ctx0" brushRef="#br0" timeOffset="-142629.89">6874 13783 27 0,'0'0'43'0,"0"0"2"16,0 0-10-16,0 0 5 16,0 0 4-16,0 0-5 15,0 0-14-15,0 0-2 0,0 0 11 16,0 0-8-16,0 0 5 16,0 0-14-1,0 0-3-15,0 0-8 16,0 0 0-16,0 0 1 0,0 6-1 15,0 5 1-15,6 5-7 16,-1 1 5-16,1-1-6 16,0 1 6-16,3 3-9 15,-3 0 8-15,-3-4-4 16,3 1 0-16,2-4 2 16,-5-3-4-16,0-3 4 15,0-1-4-15,-3-3 5 16,3 1-6-16,-3 0 6 15,0-2-4-15,6 2 1 16,-6-1 1-16,0-3-1 0,0 0 2 16,0 4-4-16,0-2 6 15,3 5-8-15,-3-3 8 16,0 2-6-16,3-2 4 16,-2-1-6-16,-1-3-4 15,0 3-12-15,0-3-39 16,0 3-54-16,0 1-145 15</inkml:trace>
  <inkml:trace contextRef="#ctx0" brushRef="#br0" timeOffset="-141543.21">7366 13630 0 0,'-3'0'289'16,"-8"0"-280"-16,11 0-49 15,-3 0 43-15,0 8 30 16,-3 8 6-16,3 0-21 16,-9 8-1-16,9-1-4 15,0-4-3-15,3 2-3 16,0-4-3-16,0 2 4 16,0-6-6-16,0 0 6 15,0-3-8-15,0 1 4 16,0-2-6-16,0 1 4 15,3-6-2-15,0-1-2 16,-3-3 2-16,0 0-2 0,0 0 6 16,3 0-12-16,-3 0 10 15,4 0-10-15,-4 0-2 16,0 0-9-16,0 0 12 16,5 0 1-16,-5 0-1 15,0 0 14-15,3 0-1 16,0 0 1-16,-3 0-7 15,6 0 6-15,-3 0-4 16,3 0 9-16,5 0 1 16,1-7-4-16,3-6-4 15,4 0 1-15,9-4 0 16,-4 1-7-16,6-8 6 16,5 5-6-16,-9-2 6 15,4-2-6-15,-1 7 4 0,-8 2 2 16,1 1-1-16,-4 3-1 15,-4 4 0-15,-3-1 6 16,-8 4-3-16,0 0 3 16,0 3-3-16,0-3 4 15,1 3-6-15,-4-4 1 16,3 0-2-16,0 1-4 16,2 0 6-16,-2 0-6 15,0-1 4-15,0 4-4 16,0 0 4-16,0 0-4 15,-3-3 2-15,0 3-2 0,0 0 2 16,0 0 0-16,0 0-2 16,0 0 4-16,0 0-6 15,0 0-6-15,0 0-43 16,0 0-74 0,0 0-161-16</inkml:trace>
  <inkml:trace contextRef="#ctx0" brushRef="#br0" timeOffset="-140897.25">7532 13793 85 0,'-8'0'23'0,"8"0"-43"16,0 0 31-16,0 0 35 15,0 0 16-15,0 0-8 16,0 0-5-16,0 0-8 16,0 0-13-16,3 0-1 15,5 0-11-15,-2 0 0 16,8 7-1-16,4 3 7 16,-6 3-17-16,0 4 8 15,1-1-13-15,6-3 3 0,-3 4-3 16,-1-8 0-16,-4 8 5 15,3-4-6-15,-4-3 2 16,1 1-2-16,-5-9 5 16,-3 2-7-16,1-4 5 15,-4 0-2-15,0 0-2 16,0 0 1-16,0 0-4 16,0 0-15-16,0 0-23 15,0 0-30-15,0 0-98 16</inkml:trace>
  <inkml:trace contextRef="#ctx0" brushRef="#br0" timeOffset="-140013.61">7963 13316 165 0,'9'4'37'16,"0"5"-17"-1,7 11 19-15,3 0 3 0,-3 7-17 16,-1-1-5-16,-4 1 26 15,-1 3-20-15,1-1 1 16,-2 1-3-16,-1 6 0 16,2-3-6-16,-7 1 1 15,3-1-1-15,-1 3-4 16,-2-2-6-16,-3 2 2 16,0-3-2-16,0-4-1 15,0 5 5-15,-3-8-8 16,-5 1 4-16,-2-1-5 0,4 1 0 15,-5-4-3 1,5-3 0-16,-1-4 1 16,0 1-4-16,0-7 7 0,-1 3-8 15,5-3 3 1,-6 0-6-16,3-4 2 0,2 1-9 16,1 0-5-16,-3 0-21 15,3-4-24-15,3 0-94 16</inkml:trace>
  <inkml:trace contextRef="#ctx0" brushRef="#br0" timeOffset="-131328.41">8310 13647 418 0,'-9'0'29'0,"-4"-3"-31"0,2 3-37 16,11 0 67-16,0 0 31 16,0-3-17-16,0 3-26 15,0 0-11-15,0 0 6 16,0 0 4-16,0 0 2 16,0 0-6-16,0 0 0 15,0 0 1 1,0 0-1-16,0 0-2 0,0 0-4 15,0 0-3-15,0 0-4 16,0 0 1-16,17 0 1 16,10 0 3-16,8 0-6 0,5 0 6 15,1 0-3 1,-3 0-2-16,3 0 2 0,-3 3-1 16,-5-3 2-16,-3 0-4 15,0 0 4-15,-4 0-3 16,-11 0 3-1,-1 0-3-15,-8 0 1 0,-3 0-3 16,3 0-6-16,-6 0-18 16,1 0-37-16,2 0-60 15,1 0-245-15</inkml:trace>
  <inkml:trace contextRef="#ctx0" brushRef="#br0" timeOffset="-130900.52">8291 13889 342 0,'-14'0'94'0,"8"0"-92"16,6 0-32-16,0 0 32 16,0 0 12-16,0 0 2 15,6 0 1-15,15 0 6 16,9 0-12-16,7 0-9 15,1 0 6-15,2 0-1 16,0 0-2-16,0 0-2 16,-3-7-2-16,-2 5-4 15,-10-6 5-15,-4 2-9 16,-9 6 4-16,-4 0-17 16,-8 0-34-16,3 0-141 15</inkml:trace>
  <inkml:trace contextRef="#ctx0" brushRef="#br0" timeOffset="-130083.5">8554 13170 90 0,'0'-7'28'16,"0"7"-11"-16,0-2 41 15,0 2 24-15,0-4-27 16,0 4-39-16,0 0-9 0,0 0-1 16,0 0 20-16,0 0 1 15,0 0 1-15,0 0-6 16,0 0 5 0,0 0-5-16,0 0-11 0,0 0 9 15,0 0-14-15,0 0 3 16,0 0-5-16,0 10 8 15,0 7-2-15,0 6-9 16,0-3 2-16,0-1-2 16,0 2 5-16,0-2-6 15,0 1 1-15,0 0-1 16,0-7 2-16,0 4-2 16,0-4 1-16,0-3-1 15,0-3-1-15,0-1 3 0,0-2-3 16,0-1 2-16,0-3-6 15,0 0-4-15,0 0-15 16,0 0-9-16,0 0-20 16,-8 0-94-16,2 0-134 15</inkml:trace>
  <inkml:trace contextRef="#ctx0" brushRef="#br0" timeOffset="-129453.17">8409 13365 66 0,'0'0'0'0,"0"0"22"15,0 0 30-15,0 0 35 16,0 0 1-16,0 0-27 16,0 0-21-16,0 0-11 0,0 0-4 15,3 0-8 1,0 0 7-16,7 8-6 0,2 5 0 15,-4 3-12 1,5-3 2-16,-2 0-8 16,1 0 6-16,-4 1-5 0,2-4-1 15,-7 0 3-15,5-6-5 16,-8 2 2-16,3-6-1 16,0 0 4-16,-3 0-5 15,0 0 2-15,0 0 0 16,0 0 0-16,3 0 3 15,4-10-2-15,4-3 2 16,6-8-3-16,-4-2 1 16,4 4-3-16,0 2 2 15,-1 4-2-15,-1 3 2 0,-3 3 0 16,-3 1-1-16,2 3 2 16,3 3-3-1,-11-4 4-15,7 4-2 0,-4 0 2 16,5 0-4-16,-1 0 4 15,4 0-2-15,-5-4 0 16,8 4 0-16,-7 0-8 16,-2 0-23-16,-2 0-85 15</inkml:trace>
  <inkml:trace contextRef="#ctx0" brushRef="#br0" timeOffset="-127861.72">8106 12988 88 0,'0'-14'97'0,"0"5"-97"15,0 2-2-15,0-3 29 16,0 0 45-16,0 4-26 16,0-1-15-16,0 1-26 15,0-5-3-15,0 8 8 16,0-4-5-16,0 1 3 15,-4 3-6-15,1 3 5 16,0 0-18-16,-5 0-4 16,8 0-6-16,-3 0 23 15,3 0 2-15,-3 0-6 0,0 0-9 16,0 0 2-16,-1 0 7 16,0 3-5-16,-2 3 9 15,2 1-6-15,4 0 8 16,-6 0-4-16,4-1 0 15,-1 1 2-15,3-1 1 16,-6-2 1-16,6 2-4 16,0 1 7-16,0-1-3 15,0 5 7-15,0-2-6 16,0 5 3-16,0-5-6 16,6 1 3-16,-3 1 5 15,2-5-8-15,-2 1 7 0,4-1-1 16,0 1 6-16,0-1-16 15,2-2 2-15,2 3 0 16,-4-4 10-16,2 0-8 16,2-3-5-16,-5 0 3 15,5 0-7-15,-1 0 11 16,-2 0 2-16,1 0-2 16,1-10-6-16,-4-3 2 15,2-4-8-15,-4 1 2 16,0-4 0-16,-1-4 0 15,-3 5 0-15,0-2 2 16,0 2 6-16,0 6-2 16,0 3 2-16,0-1-4 15,0 5 2-15,-3-3-2 16,-1 5-7-16,4 1-1 0,0-4-3 16,0 4-5-16,0-1-15 15,0 1 12-15,0 0-15 16,-4 0 5-16,4 3 2 15,0 0-4-15,0 0 16 16,0-4 2-16,0 4 10 16,0 0-5-16,0-3 10 15,0 3-3-15,0-7 8 16,-5 7-5-16,5-3 8 16,0 3 14-16,-3 0 8 0,3 0 2 15,0 0-3 1,-3 0 10-16,0 0-2 0,3 0 7 15,0 0-33 1,0 0-4-16,0 0-1 0,0 0-4 16,0 0 2-1,0 0-1-15,0 0 7 0,0 10-8 16,0 3 4-16,0 0-6 16,0 4 6-16,0-4-4 15,0 4 4-15,0 0-3 16,0-4 2-16,0-3 6 15,0-4-9-15,0 1 4 16,0-4-6-16,0 0 4 0,0 1-4 16,0-4 5-1,0 0-5-15,0 0 0 0,0 0 4 16,0 0-4-16,0 3 5 16,0-3-3-1,0 4 11-15,0 5-4 0,3 1 5 16,0 0-6-16,5 7-6 15,-4-1 1-15,0 1-3 16,2 0 4-16,0-4-4 16,0 0 4-16,-2-3-6 15,-1 0 3-15,0-3-2 16,3-1 2-16,3 1-2 16,-4-4 1-16,-1 0-2 15,-1 1-3-15,0-4 1 0,-3 3-5 16,3-3 5-16,0 0-32 15,2 0-71-15,1 0-141 16</inkml:trace>
  <inkml:trace contextRef="#ctx0" brushRef="#br0" timeOffset="-127463.27">8362 12958 130 0,'3'-3'87'15,"-3"3"-82"-15,0 0 24 16,3 0 55-16,-3 0-7 16,0 0-36-16,0 0-24 15,0 0-16-15,3 0 5 16,1 0-3-16,5 0 6 16,3 0-2-16,1 0-7 0,6 0 0 15,-2 0-1-15,4-4-1 16,-4 1-2-1,-1-3-6-15,-2 2-14 0,-8 4-27 16,-2 0-56 0,-4 0-95-16</inkml:trace>
  <inkml:trace contextRef="#ctx0" brushRef="#br0" timeOffset="-127083.29">8359 13087 180 0,'-3'0'84'0,"3"0"-116"16,0 0 25-16,0 0 52 16,0 0 22-16,0 0-49 15,0 0-18-15,0 0 0 16,0 0 19-16,6 0 15 16,3 0-18-16,4 0-2 15,3-3-16-15,-1-3 9 0,4-1-7 16,-4 4 4-1,5-4-4-15,0 3-2 0,-7 1-13 16,1 0-15-16,-4 3-28 16,-3 0-31-16,6 0-39 15</inkml:trace>
  <inkml:trace contextRef="#ctx0" brushRef="#br0" timeOffset="-126282.05">8604 12938 93 0,'0'-4'217'0,"0"-2"-247"16,0 3 25-16,0-3 24 0,0-1 17 15,7 0 4-15,5 4-10 16,3-7-8-16,0 7-15 16,5-5 0-16,-2 6 0 15,-4-2 1-15,-1 4 3 16,1 0 0-16,-5 0 2 15,2 0-12-15,-5 0 3 16,1 0-4-16,-1 0 4 0,2 0-4 16,-1 6 3-1,-3 5-5-15,-1-1-1 0,-3-4 3 16,0-2-4 0,0 5 8-16,0-2-6 0,0 3 4 15,0 0-2-15,-11 0 0 16,-6 0 2-16,1 3-2 15,-1 1 1-15,-7-1-1 16,4 0 2-16,5 0-2 16,-5-3 10-16,8 0-9 15,6-3 4-15,0 0-5 16,6-7 0-16,0 3 0 0,0-3-5 16,0 0 4-1,0 0-6-15,0 0 1 0,0 0 12 16,12 3 2-16,8-3-3 15,0 4-2-15,7-4 1 16,0 0-1-16,6 0-1 16,-2 0-2-16,3 0 3 15,1 0-6-15,-9 0-1 16,4 0-10-16,-7 3-32 16,-7 0-83-16,5 0-180 15</inkml:trace>
  <inkml:trace contextRef="#ctx0" brushRef="#br0" timeOffset="-124945.5">9031 13432 168 0,'-6'-4'10'16,"-1"4"-8"-16,-1-2 20 0,2 2 15 15,-4-4 29-15,0 4-25 16,7 0-23-16,-4 0-10 16,-1 0-6-16,2 4-4 15,0 9 9-15,-1 3 1 16,1 0 3-16,-2 5-5 15,5-5 0-15,3 4 8 16,-3-1 0-16,3 2 7 16,0 5-9-16,0-6 10 15,0 0-4-15,0-3-15 16,6-1 2-16,5 0 5 16,2 1-6-16,-4-4 8 0,6 1-4 15,-2-1-8 1,3-6 3-16,2 3-2 0,2-1 3 15,-2-1-4-15,-3-6 0 16,-1-2-3-16,-1 0 1 16,1 0 2-16,3 0-5 15,-1 0-1-15,1-6 3 16,-3-4 2-16,-1-3-5 16,1 0 0-16,-1-4 5 15,-2-3-3-15,-2-3 4 16,0 0-3-16,0-1 4 15,-3 1-4-15,-3 4 6 16,5-2-4-16,-5 2 2 0,-3 2 1 16,0 0 2-1,0-9-2-15,-14 9 1 16,-1 7-6 0,-8-3 6-16,4 7-3 0,-1-5-1 15,-1 9 2 1,1-6-1-16,1 8-1 0,0 0-5 15,9 0 4-15,-2 0-8 16,1 0 4-16,8 0-9 16,0 0-16-16,3 0-31 15,0 0-35-15,0 0-93 16</inkml:trace>
  <inkml:trace contextRef="#ctx0" brushRef="#br0" timeOffset="-124408.9">9538 13280 277 0,'-15'0'17'0,"12"0"-27"0,-2 0-16 16,5 0 59-16,0 0 18 15,0 0-17-15,0 0-21 16,0 0-4-16,0 0 11 15,-3 6-2-15,-3 7 8 16,-3 8-17-16,-3 2 4 16,3 7-6-16,-2-1 10 15,5 4-9-15,0 0 5 16,-1 1 3-16,7 2-4 16,0 0 6-16,0 1-4 15,0-4-6-15,0-3 0 16,13 3-4-16,-1-6-3 0,2-1 1 15,7 1 4 1,2-8-5-16,1 4 2 0,-1-3-3 16,1-3 3-16,-5-3-9 15,-2-1 3-15,4-4-12 16,-7-5-25-16,4-1-12 16,-3-3-81-16,5 0-221 15</inkml:trace>
  <inkml:trace contextRef="#ctx0" brushRef="#br0" timeOffset="-123561.14">9613 13492 130 0,'0'0'196'16,"0"-4"-196"-16,0 4-2 16,0 0 33-16,0 0 40 15,0 0-10-15,0 0-40 16,0 0-3-16,0 10-11 15,3 7-1-15,5 2-4 16,-5 2 1-16,0-5-5 16,-3 0 2-16,3-9 0 15,-3 3-1-15,0-7 2 0,0 1-5 16,0-4 5-16,0 0-10 16,0 0 1-16,0 0-1 15,0 0 4-15,3 0 1 16,-3 0 0-16,0 0-3 15,0 0 5-15,5-4 9 16,-5-9-7-16,7-4 3 16,-4 1-4-16,6 0 2 15,-3 3-1-15,5-1 0 0,1 1 2 16,0 6-2 0,-3-3 1-16,2 1-1 0,4 1 4 15,-3 5-8 1,-6-3 9-16,4 2-3 0,1 1 1 15,-5 3-1-15,5 0-1 16,-8 0 8-16,4 0-3 16,2 0 7-16,2 0-7 15,3 3 1-15,-1 7-1 16,1 3-2-16,-5 4-1 16,3-4 3-16,-6 8 1 15,0-6-4-15,-3 6 2 16,0-2 0-16,2 1-1 15,-2-3-5-15,0 0 6 16,-3-4-5-16,3-3-1 16,-3-4-8-16,0 1-14 15,0-3-20-15,0-2-60 16,0-2-210-16</inkml:trace>
  <inkml:trace contextRef="#ctx0" brushRef="#br0" timeOffset="-122929.75">9822 12978 301 0,'0'0'45'0,"0"0"-40"15,0 0 8-15,0 0 63 16,0 0-12-16,0 0-27 16,0 0-10-16,0 0-5 15,0 0-7-15,0 0-5 0,0 0-5 16,0 13 3 0,6 10-2-16,5 4-6 15,-4 0 3-15,-4-4-4 16,3 3 3-16,2 1-2 0,-5-8 1 15,-3 5-1-15,6-8-1 16,-6 1 2-16,4-4-7 16,-4-6-5-16,3-4-12 15,-3 0-11-15,0-3-20 16,0 0-66-16,0 0-196 16</inkml:trace>
  <inkml:trace contextRef="#ctx0" brushRef="#br0" timeOffset="-122427.1">10027 13121 158 0,'0'-4'133'16,"0"1"-114"-16,0 3-10 15,0 0 68-15,0 0 14 16,0 0-54-16,0 0-22 16,0 0-6-16,0 0 7 15,0 0-7 1,0 0-2-16,4 0-4 0,-1 0-3 16,7-4 4-16,4 2 4 15,2-2-2-15,4 1-6 16,6-1 4-16,-8-2-6 15,1 2 4-15,3 1-3 16,-12 3 1-16,-1-3 0 16,-9 3-4-16,0 0 1 0,0 0-11 15,0 0-16-15,0 0-23 16,0 0-62-16,0 0-152 16</inkml:trace>
  <inkml:trace contextRef="#ctx0" brushRef="#br0" timeOffset="-121878.58">10414 12819 133 0,'0'-4'106'0,"0"4"-101"0,0 0 28 16,0 0 58-1,0 0 7-15,0 0-55 0,0 0-24 16,0 0-9-16,0 0-9 15,0 0 7-15,0 11-2 16,3 5 2-16,1 1-8 16,-4 3 0-16,0-4 3 15,0 4-2-15,0-3 2 16,0-1-6-16,3-3 5 16,-3-6-5-16,0 3 0 15,0-3-8-15,0-4-13 0,0 0-25 16,0 1-67-16,0-4-137 15</inkml:trace>
  <inkml:trace contextRef="#ctx0" brushRef="#br0" timeOffset="-121354.4">10269 13123 253 0,'-3'0'48'15,"3"0"-67"-15,0 0 24 16,20 0 25-16,-3 0 8 0,4-6 17 15,1 3-16-15,0-3-22 16,-3 2-8-16,1 1-5 16,1 3 12-16,-4 0-8 15,-1 0 0-15,-2 0-6 16,0 0 1-16,-1 0-2 16,-2 0-2-16,-5 0 2 15,-3 0-2-15,3 0 1 16,-2 0-8-16,-1 0-4 15,-3 0-44-15,0 0-67 16,0 0-111-16</inkml:trace>
  <inkml:trace contextRef="#ctx0" brushRef="#br0" timeOffset="-120776.53">10390 13216 90 0,'14'0'30'16,"-1"0"-25"-1,1 0 8-15,3 0 12 0,-4 0 46 16,1 0-14-16,0 0-31 16,-1 0-6-16,-2 4-18 15,-5-1 12-15,-3 1 1 16,-3-2 8-16,0-2-10 15,0 0-5-15,0 4 2 16,0 0 2-16,0 5-6 16,-9-2-6-16,-2 3 3 0,-2 3-4 15,-1-7 6-15,3 8-7 16,1-7 4-16,1-1 6 16,1 1 3-16,2-3 2 15,6-2-1 1,-3-2-3-16,3 0-3 0,0 0 1 15,0 0-6-15,0 0 7 16,0 0-4-16,0 4 3 16,6 3 2-16,8 3-4 15,2-1-7-15,4 4 2 16,6-3-1-16,-1 1-4 16,3-1-5-16,-3-1-28 15,2-2-98-15</inkml:trace>
  <inkml:trace contextRef="#ctx0" brushRef="#br0" timeOffset="-120339.2">10544 13627 357 0,'0'0'32'0,"0"0"-45"15,0 0 35-15,10 0 25 16,2 0-12-16,7 0-11 16,5 0 0-16,-4 0-17 15,7 0-6-15,1 0 1 16,-4 0-2-16,-2 0-2 0,3 0 2 15,-9 0-12 1,-1 0-11-16,-4 3-46 0,-4 1-51 16,4-4-117-16</inkml:trace>
  <inkml:trace contextRef="#ctx0" brushRef="#br0" timeOffset="-119987.14">10684 13528 55 0,'-8'0'186'0,"5"0"-152"0,3 0-11 15,0 0 34-15,0 4 20 16,0 11-23-16,0 6-21 16,0 5-17-16,0-3 2 15,0-2-3-15,0-2-10 16,0-2-3-16,0 0-2 16,0-4 0-16,0-4-10 15,0-5-2-15,0 2-13 16,0-6-30-16,0 0-54 0,0 4-53 15,0-4 2-15</inkml:trace>
  <inkml:trace contextRef="#ctx0" brushRef="#br0" timeOffset="-119443.05">10984 13452 324 0,'-15'16'50'15,"5"8"-50"-15,1 8 0 16,3 2 11-16,2-1 18 16,4-3 4-16,-4-7-16 0,4-3-15 15,0-1 0-15,0-5 3 16,0-4-1-1,0-7-4-15,0-3-4 0,0 0 6 16,0 0-32 0,0 0-1-16,0 0-2 0,4 0 52 15,3 0-5-15,5-16-10 16,4-1-2-16,2-3-4 16,5 4-6-16,1-4-6 15,3 3 5-15,-4 0-6 16,-3 4 4-16,-2 3 9 15,-7 4 2-15,-8-1 0 16,0 7-2-16,-3 0 0 16,0 0-20-16,0 0 6 0,0 0-57 15,0 0-76-15</inkml:trace>
  <inkml:trace contextRef="#ctx0" brushRef="#br0" timeOffset="-119155.33">10963 13667 232 0,'-4'0'107'16,"4"0"-104"-16,0 3 6 0,0 1 50 15,10 5-24-15,10 2-16 16,1-1 4-16,-1-1-15 16,-1 1 0-16,-1 1-5 15,-1-5-1-15,-3 1-1 16,-2-1-4-16,-5-6-5 16,-4 4-24-16,5-4-64 15,-5 0-119-15</inkml:trace>
  <inkml:trace contextRef="#ctx0" brushRef="#br0" timeOffset="-118769.11">11353 13306 391 0,'18'33'82'15,"0"14"-62"-15,-4-1-18 16,-2 7 14-16,-12-4 29 16,0-2-1-16,0 2-33 15,-12-2-5-15,-8-7-7 0,-7 0-9 16,1 0-21-16,-11-1-31 16,-7 11-157-16</inkml:trace>
  <inkml:trace contextRef="#ctx0" brushRef="#br0" timeOffset="-117884.05">8799 14340 464 0,'0'0'74'0,"0"-4"-76"0,0 4-1 16,0 0 9-16,7-6 24 16,7 6-14-16,8-7 0 15,10 4-11-15,6-7 0 16,-3 0-7-16,2 0 1 16,-3 3-10-16,-4 1-18 15,-9 2-20-15,-1 4-58 16,-5 0-150-16</inkml:trace>
  <inkml:trace contextRef="#ctx0" brushRef="#br0" timeOffset="-117659.75">8859 14489 391 0,'0'0'29'0,"3"0"-60"15,15 0 36-15,5 0-5 0,1 0 2 16,3 0-2 0,7 0-7-16,0 0-117 0</inkml:trace>
  <inkml:trace contextRef="#ctx0" brushRef="#br0" timeOffset="-117189.02">9258 14349 321 0,'-12'0'68'0,"9"0"-87"16,3 0 8-16,-3 0 41 15,3 0 11-15,0 17-12 16,0 6-11-16,0 1 14 16,3 5-12-16,9 1-2 15,3-3 0-15,5-1-6 16,-4-3-2-16,6-3-5 15,-6-6-5-15,11-5-10 16,-1-5 3-16,1-4-1 16,2 0 5-16,3-4-10 15,-5-19 10-15,0-3-12 16,0-4-10-16,-7-3 12 0,-3-4-2 16,-7 1 15-1,-10 6-1-15,0 3 1 0,0 8 10 16,-10 9 12-16,-10 0 3 15,-4 3-14-15,-6 0-1 16,7 5 1 0,2-2-11-16,1 1 0 0,4-1-14 15,2 4-34-15,0 0-29 16,8 0-113-16</inkml:trace>
  <inkml:trace contextRef="#ctx0" brushRef="#br0" timeOffset="-116766.14">9899 14184 348 0,'-3'0'76'0,"0"0"-55"16,-3 13-17-16,-5 10 11 16,7 11 14-1,-2 6 4-15,-2-1-5 16,5 1 0-16,-3 3-5 0,3 0 2 15,3-3-8-15,0 3-4 16,0-11-2-16,0 6-5 16,12-9-3-16,6 1-3 15,5-4 1-15,-3-3-5 16,7-2 0-16,-3-5-5 16,3-2-11-16,3-5-24 15,4-5-15-15,2-4-74 0,2 0-165 16</inkml:trace>
  <inkml:trace contextRef="#ctx0" brushRef="#br0" timeOffset="-116039.33">10132 14330 205 0,'0'0'146'0,"0"0"-127"16,0 0-15-16,0 0 62 16,0 0 10-16,0 10-47 15,3 13-16-15,0 0-10 16,0 4 3-16,1-8-8 15,2-2 5-15,-6-4-3 16,0-3 1-16,3-6-2 16,0-1 1-16,-3-3-1 15,0 0-5-15,0 0-1 0,7 0-12 16,-7 0 3-16,0 0 6 16,1 0-1-16,2-3-3 15,0-11 10-15,11 5 4 16,-4-5-5-16,4-2 7 15,-1 6-6-15,4-3 6 16,-3-1-6-16,2 4 6 16,-5 4-4-16,3-1 2 15,-5 0 0-15,3 4 0 16,-6-1 2-16,-3 4-4 0,0 0 10 16,0 0-3-16,0 0 9 15,0 0 9 1,1 0-3-16,5 14-5 15,1 2-3-15,-1 5-3 0,-3-2-1 16,-3 1-1-16,0 0-7 16,1-3 5-16,-4-4-7 15,0 0 4-15,0-7-9 16,0 1-14-16,0 0-18 16,0 0-61-16,0 6-185 15</inkml:trace>
  <inkml:trace contextRef="#ctx0" brushRef="#br0" timeOffset="-115266.4">10451 13978 180 0,'3'-3'8'0,"-3"0"-36"16,0 0 21-16,4 3 17 16,-4 0 22-16,0 0-5 15,0-4 4-15,0 4 21 16,0 0-2-16,0 0-9 16,0 0 1-16,0 0-9 0,0 0-3 15,0 0-7 1,0 0-8-16,0 4-7 0,3 9 1 15,0 4-7-15,2-1-2 16,1-3 6-16,-6 0-9 16,3 0 9-16,0-6-8 15,-3-3 2-15,0-1-4 16,3 0-10-16,-3-3-9 16,0 0-35-16,0 4-82 15,0-4-157-15</inkml:trace>
  <inkml:trace contextRef="#ctx0" brushRef="#br0" timeOffset="-114828.39">10393 14154 321 0,'0'0'34'0,"0"0"-54"0,6 0 20 15,-4 0 16-15,4 0 24 16,1 0-11-16,7 0 10 16,-2 0-21-16,12 0 3 15,1 0-19-15,2 0 6 16,1 0-5-16,4 0-1 16,-2 0 4-16,-7 0-6 15,-6 0 3-15,-4 0-4 16,-10 0 2-16,2 0-1 15,-5 0 2-15,0 0 2 16,0 0-4-16,0 0-6 0,0 0-20 16,0 0-50-16,0 0-146 15</inkml:trace>
  <inkml:trace contextRef="#ctx0" brushRef="#br0" timeOffset="-114167.14">10513 14254 145 0,'0'0'55'0,"6"0"-43"0,0 0 34 16,4-4 15-1,-1 1-25-15,4 3 11 0,-4 0-9 16,4 0-16-16,2 0-7 16,-3 0-5-16,-3 0-2 15,2 0-2 1,0 7-1-16,-5-4-3 16,-3 0 3-16,0 1-4 0,1-1-1 15,-4 0 2-15,0 0-2 16,0-3 0-16,0 0-5 15,0 4 5-15,0-1-3 16,-10 7 1-16,-4-6-3 16,0-2 5-16,1 5 3 15,5-7-4-15,-1 7 11 0,0-4-14 16,5 1 11-16,1-1-1 16,0-3 4-16,3 0-4 15,0 3-3-15,0-3-2 16,0 0 1-16,0 0 2 15,0 3 2-15,0-3 4 16,3 4-13-16,4-4 3 16,5 3-7-16,6 0 3 15,2 1-5-15,0-1 7 16,1 1-26-16,2-2-63 16,1 5-151-16</inkml:trace>
  <inkml:trace contextRef="#ctx0" brushRef="#br0" timeOffset="-113744.27">10708 14508 308 0,'0'0'137'0,"0"0"-153"16,0 0 13-16,3 0 15 16,13 0 25-16,2 0-9 15,4 0-14-15,8 0-5 16,0 0-6-16,5 0-2 16,-8 0-3-16,-1 0 2 15,-1 0-12-15,-12 0-1 16,-7 0-17-16,1 0-29 15,-4 0-50-15,3 0-129 16</inkml:trace>
  <inkml:trace contextRef="#ctx0" brushRef="#br0" timeOffset="-113370.64">10854 14423 232 0,'-3'0'32'16,"3"0"1"-16,0 0 7 15,0 0 25-15,0 3-16 16,-3 10-30-16,3 1 7 16,-3-1-1-16,-1 3-7 15,4 1 0-15,-3-1 0 16,0 1-8-16,3-4-10 16,0 1 2-16,0-5-5 15,0 1 2-15,0-6-11 16,0 2-11-16,0-3-25 15,0-3-78-15,0 0-140 16</inkml:trace>
  <inkml:trace contextRef="#ctx0" brushRef="#br0" timeOffset="-112813.34">11093 14360 22 0,'0'0'265'16,"0"0"-258"-16,0 0-12 16,0 0 62-16,-6 13 17 15,3 10-30-15,-4 0-24 16,4 4-17-16,-1-1 3 16,1 1-3-16,-1-4 9 15,1 0-11-15,3-3 3 0,0-7-4 16,0-3 1-16,0-7-1 15,0-3-1 1,0 0-3-16,0 0-10 0,0 0-34 16,0 0-25-1,7-6 105-15,3-11-18 0,6-3-2 16,1 1-12-16,4-8 2 16,-1 10 0-16,2 1-4 15,-7 2-2-15,-1 5-4 16,-5 5 8-16,0 1-4 15,-9 3 6-15,3 0-6 16,-3 0 2-16,0 0-4 16,0 0-6-16,0 0-23 15,0 0-35-15,0 0-63 0,0 0-25 16</inkml:trace>
  <inkml:trace contextRef="#ctx0" brushRef="#br0" timeOffset="-112464.22">11104 14532 339 0,'3'6'29'0,"10"4"-27"16,6 1 7-16,-4-2 22 16,-2 1-1-16,4 0 9 15,1 0-25-15,0 0-9 16,-6-4-5-16,-6 1 2 15,0-7-4-15,-1 4 0 16,1-4-10-16,-6 0-30 16,0 0-54-16,0 0-140 0</inkml:trace>
  <inkml:trace contextRef="#ctx0" brushRef="#br0" timeOffset="-111855.85">11367 14190 297 0,'4'0'69'16,"-1"0"-33"-16,3 0 26 15,3 14 32-15,2 9-39 16,7 10-30-16,-3 3-14 15,-4 8-6-15,-5-5 8 16,0 5-4-16,-6 2-2 16,0 0-3-16,-6 4 2 15,-11 6-2-15,2-6 0 16,-3-1 1-16,1-2-5 16,8-7 1-16,-3-4-2 15,3-6 1-15,2-3-1 16,4-14-1-16,-3 0-3 15,2-6-13-15,1-4-24 16,-1 7-46-16,-4-7-123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g"/>
          <inkml:channel name="T" type="integer" max="2.14748E9" units="dev"/>
        </inkml:traceFormat>
        <inkml:channelProperties>
          <inkml:channelProperty channel="X" name="resolution" value="2226.01904" units="1/cm"/>
          <inkml:channelProperty channel="Y" name="resolution" value="3561.63037" units="1/cm"/>
          <inkml:channelProperty channel="F" name="resolution" value="2.84167" units="1/deg"/>
          <inkml:channelProperty channel="T" name="resolution" value="1" units="1/dev"/>
        </inkml:channelProperties>
      </inkml:inkSource>
      <inkml:timestamp xml:id="ts0" timeString="2020-04-14T21:25:17.5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17336 12753 163 0,'-12'-7'93'0,"0"7"-79"16,9 0 10-16,0 0 56 15,3 0-124-15,-5 0 187 16,5 0-115-16,0 0-16 16,0 0-1-16,0 0 6 15,0-3 3-15,0 3 2 16,0 0-8-16,0 0 4 16,0 0-6-16,-3 0 1 0,0 0-6 15,0-4 0 1,-3 4 0-16,3-3-1 0,-4 3 3 15,2-3-3-15,-1 3 3 16,-2 0-6-16,-1 0 1 16,-1-3-4-16,-4-1 4 15,4 1-2-15,-7 3 0 16,8-3 2-16,-5-1-3 16,1 4 2-16,-4-3-2 15,8 3 2-15,-9-4-3 16,4 2 3-16,2-2-3 15,-3 4 2-15,1-3-1 16,-1 3-1-16,-3 0 2 0,-2 0-4 16,4 0 4-1,-5-4-2-15,1 4 1 16,-4 0-2-16,4 0 2 0,-4-3-2 16,1 3 1-16,-1 0 0 15,-2 0-2-15,-1 0 4 16,3 0-4-16,0 0 2 15,-2 0-1-15,2 0 2 16,1 0-3-16,-1 0 2 16,4 0-1-16,-7 0-1 15,3 3 2-15,0 1-2 16,-2-1 3-16,2 3-5 0,-2-2 5 16,2-1-2-1,-3 4 1-15,3 0-2 0,-2-4 2 16,2 0 0-16,-3 0-1 15,4 1 2-15,0-1-3 16,-5 0 5-16,5 1-6 16,2-4 6-16,1 0-5 15,-1 3 2-15,1-3-1 16,7 0 2-16,-4 0 0 16,0 4-2-16,2-2 1 15,-7 2-1-15,7-1 1 16,-10 1-2-16,6 2 4 15,-2 1-4-15,1-4 2 16,-1 0-1-16,1 4 1 16,0-4 0-16,5 4-1 15,-7-3 3-15,7-2-4 0,-4 2 4 16,3-1-4-16,7 1 4 16,1-1-3-16,4-3 1 15,1 0 1-15,3 0-3 16,-3 0 2-16,3 0-5 15,0 0 2-15,0 0-8 16,0 0-2-16,0 0-11 16,0 0-22-16,0 0-41 15,0 0-82-15,0 0-179 16</inkml:trace>
  <inkml:trace contextRef="#ctx0" brushRef="#br0" timeOffset="701.52">15858 12584 19 0,'4'0'66'0,"-4"0"-58"16,0 0 27-16,0 0 57 15,0 0 23-15,0 0-38 16,0 0-46-16,3 0-3 15,-3 0-1-15,0 0 4 16,0 0-7-16,0 0-2 16,0 0-14-16,0 10-8 15,-16 6 2-15,-6 4-2 16,6 0 3-16,-4 0-6 0,7 3 7 16,-4-3-5-1,0-3 5-15,4 2-6 0,-4-2 6 16,6 0-3-16,1-8-1 15,4 1 3-15,-2-3-7 16,5-1 7-16,0 1-8 16,3 0 7-16,-3-4-4 15,3 1 2-15,0-1-4 16,0 0 3-16,0 4 1 16,0-1-3-16,0 1 3 15,9 6-2-15,2-7 4 16,2 5-3-16,1 2 3 15,3 1-2-15,4-1 2 16,2 3 0-16,4-3-2 16,8 0 5-16,-4 1-2 15,7-4 6-15,-2 3-12 0,-5-3 5 16,-7-3 2-16,-5-1 0 16,-3-2-1-16,-7 2-1 15,-3-6 0-15,-3 4-4 16,1-1 1-16,-4 3-11 15,3 5-24-15,0 5-107 16</inkml:trace>
  <inkml:trace contextRef="#ctx0" brushRef="#br0" timeOffset="2356.27">19018 16599 67 0,'6'7'121'0,"-3"-4"-107"16,-3 1 9-16,8-4 87 16,-8 0-2-16,0 2-51 15,0-2-19-15,0 0-15 16,3 0 1 0,-3 0-1-16,3 0-7 0,-3 0-5 15,0 0-7-15,0 0 3 16,0 0-2-16,0 0 5 15,0 0-7-15,0 0 0 16,0 0-1-16,0 0 4 16,0 0 0-16,0 0-6 15,-14 0-1-15,-1 0-3 16,-9-6 5-16,1-1 1 0,-5-2-2 16,-2 5-5-16,-4-6 2 15,-4 7 2 1,2-3 1-16,3 2 2 0,-5 0-6 15,5 1 6-15,-5 3-4 16,8 0 1-16,0-3 2 16,4 3 0-16,5 0-2 15,-2 0 0-15,2-3 0 16,1-1-1-16,1 4 4 16,1 0-4-16,1-3 4 15,0 3-8-15,-2 0-1 16,-6 0 4-16,3 0 4 15,-2 0-2-15,1 0 1 16,2 0 1-16,1 0-3 16,-1 0 4-16,1 0-5 0,1 0 6 15,-3 0-6-15,6 0 4 16,1 0-2-16,-3 0 2 16,1 0 0-16,3 0-2 15,7 0 4-15,-2 0-4 16,1 0 4-16,5 0-5 15,0 0 5-15,3 0-5 16,-3 0 3-16,3 0-1 16,0 0 0-16,0 0 2 15,-4 0-4-15,1 0 4 16,0 0-4-16,-1 0 4 16,-3 0-5-16,1 0 4 15,-5 0-2-15,5 0 0 0,-4 0 1 16,4 0-2-16,1 0 2 15,1 0-7-15,1 0-6 16,3 0-37-16,0 0-16 16,0 0-82-16,0 0-135 15</inkml:trace>
  <inkml:trace contextRef="#ctx0" brushRef="#br0" timeOffset="3034.57">18192 16228 60 0,'1'0'231'16,"-1"0"-207"-16,0 0-36 0,0 0 46 16,0 0 88-16,0 0-62 15,0 0-41-15,0 0-10 16,0 0 5-16,0 0-14 15,-8 13 6-15,-11 4-9 16,-2 3 6-16,-5 7-5 16,6-4 4-16,-7 3-4 15,4 1 1-15,-1-1 4 16,0 4-5-16,1-7 4 16,2 0-4-16,5-3 5 15,7-4-7-15,-2-2 7 16,5-1-5-16,3 0 2 15,3-2-4-15,0-2 1 16,0 5 3-16,0-1-5 0,6 4 3 16,3-4-4-16,5 0 8 15,2 0 1-15,5 1 1 16,2 2-1-16,7 4 7 16,-2-3-8-16,2-1 1 15,0 0 5-15,5 1-3 16,-4 0 4-16,-6 0-9 15,-1-4 4-15,-4-3-2 16,-4-1 6-16,-2 1-1 16,-1 1-2-16,-5-5 3 15,-2-3-8-15,-3 1 2 16,2-4-4-16,-5 2-1 16,0-2-14-16,0 0-61 15,0 0-220-15</inkml:trace>
  <inkml:trace contextRef="#ctx0" brushRef="#br0" timeOffset="10339.64">13695 13326 185 0,'0'17'-5'0,"0"-14"18"16,0-3-21-16,0 0 3 16,0 0-2-16,-3 0 9 15,0 0 18-15,0 0-5 0,3 0-3 16,-4 0 3-16,1-3-20 15,3-5-17-15,0-1-25 16,0-8-56-16</inkml:trace>
  <inkml:trace contextRef="#ctx0" brushRef="#br0" timeOffset="36135.58">14754 13449 22 0,'0'0'33'15,"0"0"-5"-15,0 0-8 16,0 0 0-16,0 0-13 16,0 0 8-16,0 0-10 15,0 0 10-15,0 0 8 16,0 0 16-16,0 0 7 15,0 0 7-15,0 0 6 16,0 0-24-16,0 0 0 0,0 0-24 16,0 0 9-16,0 0-8 15,0 0 7-15,0 0-10 16,0 0 0-16,0 0 1 16,0 0 1-16,0 0-2 15,0 0-5-15,0 0 2 16,0 0-8-16,0 0 2 15,0 0-5-15,3 0 1 16,-3 0-2-16,0 0 2 16,0 0 3-16,0 0-2 15,5 0 3-15,-5 0-5 16,6 0 8-16,3 0-4 16,1 0 2-16,1 0-4 15,6 0 3-15,-7 0-1 16,7 0-2-16,-4 0 4 15,1 0-4-15,0 0 6 16,-1-4-6-16,1-2 5 0,3-5-4 16,-4 1 2-16,4 1-3 15,-2-4 2-15,0-1-1 16,-1 5-1-16,1-5 3 16,-3 7-4-16,0-6 4 15,-2 3-9-15,4 1 6 16,-3-2-2-16,2-2 2 15,-7 7 0-15,5-4-2 16,-5-1 5 0,5 5-3-16,-8-4 4 0,7 3-2 15,-4-6 2-15,2-4-2 0,-5 4 1 16,7-3 0-16,-2-1 0 16,-2 4 0-1,0-4-2-15,0 0 4 16,2 2-6-16,-2-2 6 0,0-3-4 15,0 3 4-15,-2 1-4 16,1 3 2-16,1-4-2 16,-3 4 0-16,-3-1 4 15,7 5-7-15,-7-2 7 0,3 1-8 16,-3-3 10 0,0 3-11-16,3-3 7 0,-3 0-2 15,3-4 2-15,-3-2 0 16,0 2-4-1,0 0 8-15,0 0-6 0,0 4 6 16,0-3-4 0,0-1 3-16,0 4-3 0,0-4 4 15,-3 1-4 1,-3-4 0-16,-1 3 5 0,-2 4-5 16,4 3 4-16,-2-3-4 15,-5 0 2-15,1 0-6 16,-1-1 9-16,1 5-5 15,-2-2 2-15,-4-2-4 16,4 0-1-16,-4 3 16 16,3 0-10-16,1 1-4 15,-5-5-1-15,-2 1 7 0,3 2-3 16,1 2 2 0,-1-5-4-16,5 8 0 0,-3-4 12 15,1 3-13-15,2-3 2 16,-1 4-2-16,-1-4 3 15,0 3 0-15,-2 4-4 16,-2-4-4-16,1 4-1 16,0 3 7-16,4-4 0 15,-7 4 7 1,2-3-12-16,-2 3 12 0,2 0-11 16,-3 0 15-16,-3 0-9 15,-3 0-2-15,4 0 6 16,-1 0-6-16,4 0 3 0,-1 0-5 15,1 0 4-15,2 0-5 16,-8 0 6-16,7 0-8 16,-5 0 7-16,4 0-5 15,6 0 3-15,-2 0 3 16,-1 0-8-16,5 0 7 16,-3 0-5-16,1 7 4 15,5 0-4-15,0-4 6 16,-3 3-4-16,1 4-2 15,2 3 4-15,-1 1-4 16,-4 2 6-16,1-2-6 16,3 2 6-16,-3 1-6 0,2-1 6 15,1 4-4 1,1-3 1-16,-2-3 0 16,4-1-2-16,0 0 4 15,6 0-5-15,-8 0 6 0,3 1-5 16,-5 2 4-16,5-3-5 15,-3 0 6-15,3 0-3 16,-3 1 0-16,3 2 0 16,-2 1-2-16,2-4 4 15,3 4-5-15,0-1 4 16,3 8-2-16,-3-1 2 16,0 3-2-16,3 1 1 0,0-4 0 15,0 0-1 1,0-3 1-16,0 3-2 0,0-3 4 15,0 3-4-15,0-3 2 16,3 0-2-16,3 0 4 16,0 0-2-1,0-3-2-15,5-1 0 16,1 0 2-16,-4 5 2 0,10 2-4 16,-6-1 4-16,6-1-5 15,-1-2 3-15,2 5-2 16,-2-4 2-16,7-4 0 15,0 1-2-15,-1-1 4 16,4 1-5-16,-4 0 6 0,4-1-11 16,0-2 14-1,4-5-9-15,-4 1 5 0,6 3-2 16,-3-3 3 0,-1-3-3-16,3 3-5 0,-5-3 7 15,0-1-4 1,-7-2 2-16,1-1-3 0,-9 0 8 15,3-3-4-15,-3 3 3 16,-1-3-3-16,4 4-1 16,-8-4 2-1,7 0-4-15,-6 0 4 0,4 0-10 16,-8 0-19-16,7 0-206 16</inkml:trace>
  <inkml:trace contextRef="#ctx0" brushRef="#br0" timeOffset="37890.18">5390 13638 37 0,'0'0'53'0,"0"0"-8"15,0 0-7 1,0 0-6-16,0 0-3 0,0 0 14 15,0 0-3 1,0 0 2-16,0 0-1 0,0 0-5 16,0 0-8-16,0 0-3 15,0 0-5-15,0 0-3 16,3 0-5-16,-3 0-8 16,0 3 1-16,0-3-8 15,0 0 4-15,5 0-4 16,-5 0 2-16,0 3 1 15,0 0-3-15,3 7 9 16,0 7-6-16,4 3 3 16,-4 3-3-16,5-10 1 0,-5 1-2 15,-3-8 1-15,3-3-2 16,-3 1-1-16,0-4 3 16,0 0-4-16,0 0 2 15,0 0-8-15,0 0 3 16,0 0-6-16,0 0 2 15,3 0-4-15,3 0 15 16,4 0-10-16,2 0-3 16,-5 0 7-16,2-4-23 15,1-5 43-15,-1 1-14 16,8-1 7-16,-7-5-10 16,4-2 18-16,0-4-8 15,-1 0-10-15,4-7 8 0,-3 8-7 16,-1-1 4-16,4-3-4 15,-4 6 4-15,1 4-4 16,0-1 4-16,-5 8-4 16,-2-1 2-16,-4 4 0 15,0 3 0-15,-3 0 4 16,0 0-6-16,0 0 8 16,0 0-8-16,0 0 4 15,3 0-2-15,-3 0 0 16,6 0-8-1,-6 0 8-15,0 0-5 16,0 0 7-16,0 0-4 16,0 0 4-16,0 0-8 15,0 0 0-15,0 0-11 16,0 0-19-16,0 0-78 0,0 7-48 16</inkml:trace>
  <inkml:trace contextRef="#ctx0" brushRef="#br0" timeOffset="60087.68">13953 15946 163 0,'0'-3'47'16,"0"3"-89"-16,0 0-6 16,0-3 63-1,0 3 35-15,0 0-3 0,0 0-35 16,0 0-3-16,0 0 8 15,0 0 25-15,0 0 1 16,0 0-19-16,0 0-7 16,0 0-5-16,0 0 9 15,0 0-7-15,0 0 9 16,0-4-10-16,0 4 4 16,0 0-7-16,0 0 1 15,0 0 0-15,-6 0-6 16,0-3-5-16,-5 0-5 15,-4 0 7-15,-3-1 0 16,-2 1 1-16,-1 0-6 0,-6 3 3 16,-6-4-2-16,1-5 7 15,-9-2-8-15,-3 5-3 16,-1-4 6-16,-5 3 0 16,2-3-4-16,9 7-9 15,1-3 15-15,5 2 1 16,-1 1-1-1,4-1-7-15,-5 4 3 16,7 0 2-16,3-6-1 0,0 6 1 16,-1-4-2-16,3 4 2 0,-1 0-11 15,1-3 3-15,-4 3 14 16,3 0-8-16,-3-3-2 16,1 0 8-16,-1-1 3 15,0 4-10 1,0 0 8-16,-1 0-9 0,3 0 3 15,-10-3-3-15,5 3 6 16,-2 0 5-16,0 0-9 16,2 0 0-16,-3 0 7 15,-2 0-2-15,2 0-7 16,-4 0 5-16,0 0 4 16,-3 0-3-16,-1 0-7 15,1 0 6-15,-4 0 4 16,0 0-5-16,5 0 4 15,1 0-4-15,-3 0 3 16,5 0-6-16,-5 0 3 16,5 0 0-16,-2 3 0 15,5-3 1-15,1 7-6 0,-3-4 10 16,3 0-8 0,-1 1 5-16,0 2-7 0,3-2 8 15,-2 3-3-15,-6-5 6 16,3 2-14-16,5 3 2 15,-5-1 11-15,5 1-4 16,0-1 11-16,0 1-17 16,-4-4 8-16,7-3-3 15,8 7 13-15,-1-3-15 16,-4 2-2-16,0 1 2 0,-7 6 4 16,7 0 0-16,-5 1-6 15,2 2 9 1,1-9-8-1,2 6 5-15,0 0-6 0,-3 0 4 16,7 1 0-16,-4-5 2 0,4 5-2 16,2-1-2-16,-4 0 0 15,2 4 1-15,-1-7 4 16,1 3-6-16,4 0 4 16,-4-2-2-16,6 2 2 15,-1 0-1-15,0 0-3 16,1 1 3-16,-1-1-3 0,3 3 4 15,2-3-4-15,1-2 5 16,3 2-7-16,-2-3 5 16,3 3-3-16,-1-3 3 15,6 3-2-15,0-4-1 16,0 8 4-16,0 0-4 16,0 0 6-16,0 2-7 15,0-2 5 1,0 0-2-16,0-1 2 0,0 0-2 15,0 1 1-15,3 0 1 16,9 2-2-16,-8-2 4 16,2 0-6-16,3 2 4 15,-2-2-2-15,-1 6 2 16,3-2-1-16,-1 2-1 0,2-1 2 16,1 2-2-1,-2-1 2-15,5 0-2 16,-1-2 2-16,-2 2-4 0,6-4 5 15,-4 1-4-15,7 0 4 16,1 4-4-16,-1-1 0 16,-1-4 6-16,5 5-8 15,-4-5 4-15,7 4-5 16,3-3 9-16,1 3-8 16,0 0 6-16,6 1-6 15,-4-4 1-15,3 0 1 16,5-7-2-16,0-3 8 15,0 0-11-15,-2-10 10 16,-6 10-4-16,5-10 2 16,-5 0-2-16,5 0 2 15,1 0-4-15,2 0 3 16,-3 0-2-16,6 0 0 0,0 0 6 16,3 0-8-16,4 0 6 15,-6 0-4 1,-1 0 2-16,3 0-2 15,6 0 6-15,-6 0-2 0,-2 0-2 16,5 0 0-16,-2 0-2 16,-2 0 4-16,1 0-11 15,-2 0 9-15,2 0-6 16,-6 0 6-16,2 0 4 0,1 0-4 16,-7 0 5-16,3 0-6 15,-3 0 4 1,3 0-8-16,1 0 10 0,-4 0-7 15,0 0 4-15,-3 0-2 16,-4 0 0-16,3 0 2 16,-3-3 0-16,1 3 1 15,-1 0-4-15,-3-10 2 16,2-1-2-16,-4 2 2 16,-3 5-1-16,0-2 0 15,-2 2 0-15,0 1-1 16,1-3 6-16,-2-1-10 0,2 3 10 15,-4-2-10 1,3-4 6-16,-1 0-4 0,3 0 3 16,0-7 0-16,2 4-2 15,5-7 4-15,-8-2-2 16,7 1 2 0,2 2-6-16,-6-5 6 0,-1 5-2 15,2-4 2 1,-7 2-2-16,10 2 1 0,-4 2-1 15,-5-3-1-15,-2 4 2 16,0-1-2-16,-4-3 2 16,9 0-1-16,-3-3 6 15,-4-3-6-15,3-4 5 16,-1-4-1-16,0 5-4 0,-1-4 1 16,-5 6-2-1,6 1 1-15,-7-5-2 0,4 5 4 16,-4-4-4-16,-7 7 7 15,3 0-5-15,-6 3 2 16,0 4-1-16,0-1 1 16,0 0 1-16,3-2-5 15,-3 2 4 1,5-3-4-16,1 4 6 16,-2-8-4-16,0 8 0 0,-1-1 0 15,0 1 0-15,3-1 1 0,-2 1-2 16,-1-1 4-1,0-3-6-15,0 4 6 16,-3-1-5-16,0 0 6 0,0-2-4 16,0-5 1-1,0 1-1-15,0 3 2 16,0 7 1-16,0 6-1 0,-3-2-1 16,0-5-2-16,0-2 6 15,-4 6-5-15,1-3 2 16,3 2-2-16,-8-2 0 15,8 0 0-15,-8 3-2 16,5 0 5-16,-1 0-6 16,1 3 7-16,-2 1-5 0,5 3 2 15,-3-1-3-15,2 1 2 16,0 0 2 0,4 3-3-16,0 0-2 0,-3 0-7 31,2 0 5-31,1 0-10 0,-6 0-1 15,3 0-5-15,0 0-9 0,0 0-48 16,-2 0-63-16</inkml:trace>
  <inkml:trace contextRef="#ctx0" brushRef="#br0" timeOffset="95738.85">12342 16778 220 0,'-9'-10'33'0,"-5"3"-33"16,10 7 0-16,4-2 29 0,0 2 40 16,0 0-22-16,0 0-25 15,0 0-16-15,0 0 10 16,0 0 8-16,0 0 16 16,0 0-10-16,0 0-5 15,0 0-4 1,0 0-4-16,0 0 1 0,0 0-8 15,0 0-3-15,0 0-5 16,0 0 6-16,0 0-1 16,0 0-2-16,0 0-1 15,0 0-3-15,0 0 0 16,0 9-1-16,0 8 5 16,0-1-5-16,0-3 4 15,0 0-7-15,0-9 6 16,0 3-5-16,4-7 2 0,-4 0-1 15,0 0 0-15,0 0 0 16,3 3-2-16,-3 0 3 16,0 1-2-16,3 2 1 15,0-3-4-15,2-3 3 16,-5 4-4-16,0-4 1 16,0 0-4-16,0 0-7 15,0 0 5-15,0 0-5 16,6 0 21-16,7-7-6 15,7-3 4-15,4-9-3 0,3-2 1 16,-1 2-4 0,0-1 2-16,-1 0 1 0,-5 7-4 15,1 0 6 1,2-4-6-16,-6 4 4 0,-1 0-11 16,-2 3 11-16,1 3-5 15,-6 1 1-15,2 2-3 16,-8 1 3-16,-3 3 4 15,0 0-3-15,0 0 2 16,0 0-16-16,0 0-8 16,0 0-24-16,0 0-65 15,0 0-154-15</inkml:trace>
  <inkml:trace contextRef="#ctx0" brushRef="#br0" timeOffset="96345.22">13022 16960 239 0,'0'0'45'16,"0"0"-68"-16,0 0 8 15,0 0 58-15,0 0 36 16,0 7-29-16,3 10-39 16,-3 6-2-16,3 3-5 15,2 4 5-15,-5-3 2 16,6-8-11-16,-3-2 2 16,-3-10-4-16,3-4-9 15,1 7-16-15,4-10 27 16,4 0 2-16,4 0 23 0,9-3-14 15,6-14-7-15,-5-3 7 16,4-7-4-16,1-2 4 16,-1 3-11-16,-5-1 5 15,3 7-7-15,-3 3 2 16,-13 7 5-16,2 4-2 16,-8-1 0-16,-3 7-3 15,2 0 4-15,-2 0-3 16,-3 0 2-16,0 0-4 15,0 0 2-15,0 0-5 0,0 0-11 16,0 0-49 0,0 0-298-16</inkml:trace>
  <inkml:trace contextRef="#ctx0" brushRef="#br0" timeOffset="97749.87">6994 13415 47 0,'0'0'88'16,"0"0"-58"-16,0 0-20 16,0 0 68-16,0 0 6 0,0 0-23 15,0 0-39-15,0 0 1 16,0 0-2-16,0 0 4 15,0 0-3-15,0 0-4 16,0 0-6-16,0 0-9 16,0 0 3-16,0 0-9 15,0 0 1-15,0 3 7 16,0 1-5-16,0 2 0 16,0 5 4-16,1 5 0 15,2 0-4-15,0 1 6 16,5-3-9-16,-5-1 7 15,0-4-8-15,1 1 7 16,-1-3-3-16,0 3-3 16,1-3 6-16,3-1-6 0,-4 4 3 15,-3-7-4-15,6 1 4 16,-6 0-7-16,0-2 4 16,0-2-5-1,0 0 4-15,0 0-1 0,0 0-3 16,0 0 0-16,0 0-3 15,0 0 17-15,5-2-7 16,8-9 7-16,4-2 2 16,3-3-6-16,4-8-4 15,3 5 4-15,-4-4 0 16,4 2-6-16,-4 4 6 16,-5 4-4-16,-9 3 4 15,-6 7-5-15,1 3 8 0,-1 0-1 16,-3 0 2-16,0 0-3 15,0 0 0-15,0 0 2 16,3 0-5-16,-3 0 0 16,0 0-11-16,0 0-11 15,0 0-76-15,0 0-213 16</inkml:trace>
  <inkml:trace contextRef="#ctx0" brushRef="#br0" timeOffset="99668.08">15450 13068 160 0,'-13'-7'3'0,"13"3"-21"16,0 4 51-16,0-3 38 15,0 3 13-15,0 0-30 16,0 0-19-16,0 0-12 15,0 0 7-15,0 0-4 16,0 0 2-16,0 0-13 16,0 0-3-16,0 0-4 15,0 0-8-15,0 0 0 16,0 0 1-16,0 0 7 0,0 0-9 16,0 14 2-1,0 2 6-15,-3 10-3 0,0 4-4 16,-1 0 0-16,1-7 3 15,3 4-7 1,-3-7 6-16,3 3-4 0,0-6 3 16,0-4-5-16,0-3 4 15,0-7-4-15,0 0 3 16,0-3-5-16,0 0 2 16,0 0 0-16,0 0-4 15,0 0-1-15,-3 0-9 16,3 0 16-16,0 0-1 15,0 0-2-15,0-3 2 16,0-7 3-16,0-6 0 16,0-1-5-16,0 0 5 15,0 0-5-15,9 4 5 0,-2-3-3 16,6 3 4-16,-6 2-2 16,4-2 1-16,-1 7-2 15,-1-4 2-15,-1 3 2 16,1-2-6-16,2 5 8 15,-4-2-8-15,2 6 6 16,-6-4-4-16,5 4-1 16,-2 0-3-16,4 0 5 15,4 0-5-15,-3 0 3 16,-2 0 3-16,9 0-11 16,-9 6 15-16,7 2-10 0,-3 1 8 15,-4 1 2 1,0 3 1-16,-2 4 4 0,2 3-4 15,-3-4 6-15,-4 5-5 16,1 2 14-16,-3-1-13 16,3 2 2-16,-3-4-4 15,0 3 1-15,0-3-3 16,0-3-2-16,0-1-1 16,0-3-4-16,0 0-7 15,4-2-28-15,-4-1-147 16</inkml:trace>
  <inkml:trace contextRef="#ctx0" brushRef="#br0" timeOffset="100719.77">13395 14442 261 0,'0'0'14'0,"0"0"-60"0,0 0 39 16,0 0 62-16,0 0 21 16,0 0-53-16,0 17-18 15,0 6-7-15,0 1 4 16,0-1-2-16,0-4 4 15,0 1-15-15,0-6 11 16,0-8 0-16,0-3-15 0,0-3-9 16,0 0-17-1,0 0 24-15,0 0 10 0,3-9 31 16,0-12-17-16,11-5-11 16,-6-1-6-16,-2 4 0 15,4 7 6-15,-2 6 1 16,-5 4 8-16,3 2-7 15,-3 4 6-15,4 0-11 16,-1 0 1-16,-6 0-2 16,8 0 22-16,-4 0 26 15,3 10-13-15,-1 3-18 16,3-3-11-16,1 0 9 0,-1 0-5 16,-3 0 0-16,-4-3-4 15,1-1 4-15,4 1-4 16,-7-4-7-16,3 4 4 15,0-1-26-15,-3 1-87 16,0-1-72-16</inkml:trace>
  <inkml:trace contextRef="#ctx0" brushRef="#br0" timeOffset="101050.41">13336 14750 244 0,'0'0'7'16,"0"0"-105"-16,0 0 95 15,12 0 31-15,5 0-16 0,6 0-7 16,1 0-7 0,3 0 4-16,0 0-12 0,1 0-27 15,-6 0-51 1</inkml:trace>
  <inkml:trace contextRef="#ctx0" brushRef="#br0" timeOffset="101503.8">13494 14877 95 0,'0'0'-53'0,"0"0"89"16,6 0-29 0,10 0 16-16,1 0 7 0,-4 0-20 15,-2 6-3 1,-2 1 6-16,2 6-13 0,-8-3 12 15,-3-1-2-15,0 5-7 16,0-7 2-16,0-1 4 16,0 1 11-16,0-1-20 15,-6-2 7-15,-5 5 8 16,5-5 9-16,-2 0 1 0,2 2 5 16,-1-3 23-1,7-3-18-15,0 0-21 0,0 0-8 16,0 0-4-16,0 0 0 15,0 0-6-15,0 0 4 16,0 0 0 0,7 4 9-16,10-1-9 0,13 0 0 15,14-3-29-15,11 0-110 16,8 0-136-16</inkml:trace>
  <inkml:trace contextRef="#ctx0" brushRef="#br0" timeOffset="102622.79">16753 14538 298 0,'0'0'72'0,"0"0"-83"0,0 0-4 16,0 0 32 0,0 4 42-16,0 2-36 15,0 5-24-15,0 2 1 0,0 0-2 16,0-3 4-16,-4 0-6 16,4-3-4-16,-3-1 4 15,3-3-18-15,0-3-8 16,0 0-27-16,0 0 5 15,0 0-1-15,0 0 63 16,0 0-32-16,14 0-8 16,0-9 10-16,-1-2 18 15,4 1 9-15,-3 4 1 16,-1 3 12-16,-7 3 14 16,5 0 2-16,-7 0 12 15,-1 0-10-15,0 0-1 0,0 0-3 16,0 0 5-16,0 6-8 15,0 4-7-15,2 4-20 16,-2-1-1-16,0 0-5 16,0 0 2-16,3 3-9 15,-3 1-29-15,0 0-142 16</inkml:trace>
  <inkml:trace contextRef="#ctx0" brushRef="#br0" timeOffset="102937.94">16619 14754 160 0,'0'0'45'16,"0"0"-90"-16,4 0 87 15,18 0-24-15,5 3 20 16,2 0-7-16,0-3-10 0,1 4-21 16,0-1 2-16,-6 1-4 15,-4-4-10-15,1 3-28 16,-9 3-45-1</inkml:trace>
  <inkml:trace contextRef="#ctx0" brushRef="#br0" timeOffset="103343.84">16801 14877 225 0,'0'3'-23'16,"3"0"28"-16,14 4 10 0,-4-4 16 15,1 7 13-15,-7-6-4 16,-1 5-16-16,0-5-9 16,-3 6-17-16,-3-7 22 15,0 0 6-15,0-3 16 16,0 0-31-16,0 3-4 15,0 4-10-15,-9 0 15 16,-4 2-3-16,-1-2-4 16,-2 3-2-16,2-3 0 15,0 3 21-15,4-4 4 16,4 1 1-16,3-1-11 16,-2 1-6-16,5-1-14 15,0 8 3-15,0 2 7 16,8 5 1-16,11 2-9 0,12 0 0 15,9-3-7-15,7 3-24 16,5-6-41-16,-6-11-174 16</inkml:trace>
  <inkml:trace contextRef="#ctx0" brushRef="#br0" timeOffset="104945.99">11993 17146 33 0,'0'0'60'0,"0"0"-8"15,0 0-7-15,0 0-1 16,0 0 6-16,0 0 12 15,0 0-14-15,0 0-12 16,0 0-11-16,0 0 4 16,0 0-10-16,0 0-1 15,0 0-3-15,0 0-6 16,0 0 0-16,0 0-5 16,0 0 5-16,0 0-11 15,4 0 5-15,-4 0-4 16,3 0 2-16,-3 0-1 15,0 0 0-15,0 0 1 16,0 0-6-16,3 0 2 16,-3 0-2-16,0 0 3 0,0 0-8 15,0 0-2-15,0 0-7 16,0 0-3-16,0 0-10 16,0 0-3-16,0 0 17 15,0 0-9-15,0 0 24 16,0 0 1-16,3 0 4 15,3 0-8-15,0 0 6 16,2 0 0-16,4 0 0 16,-5 0 2-16,4 0-2 15,-5 0 4-15,5 0-1 16,-8 0 7-16,3 0-5 16,-3 0-5-16,-2 0 12 15,2 0-6-15,-3 0 4 16,8 0 6-16,-5 0-1 15,3 0-11-15,-2 0 3 0,2 0-7 16,-2 0 9-16,3 0-3 16,-7 0 8-16,3 0-4 15,0 0-4-15,-3 0-2 16,3 0-4-16,-3 0 1 16,0 0-4-16,0 0 5 15,0 0-9-15,0 0-4 16,0 0-20-16,0 0-42 0,0 0-160 15</inkml:trace>
  <inkml:trace contextRef="#ctx0" brushRef="#br0" timeOffset="108293.85">10868 17016 27 0,'-3'0'30'0,"3"0"1"16,0 0 9-16,0 0 17 16,0 0-5-16,0 0 0 15,0 0-13-15,0-3 3 16,0 3-6-16,0 0-8 16,0 0-3-16,0 0-4 0,0 0 2 15,0 0-7 1,0 0 3-16,0 0-9 0,0 0 3 15,0 0-9 1,0 0 8-16,0 0-7 0,0 0-2 16,0 0 0-1,0 0-6-15,0 11 6 0,0 4-2 16,3 12 4-16,0-3-7 16,5-5 4-16,-8-6-6 15,6-5 4-15,-6-2-2 16,4-6 2-16,-4 10-1 15,3-10-2-15,0 0 2 0,-3 0-3 16,0 0 0 0,5 0-6-16,-5 0 9 0,0 0-5 15,0 0 4-15,0 0-1 16,0 0-11-16,0 0-8 16,0 0 19-16,0 0 2 15,0 0-4-15,0 0 11 16,3-10-6-16,3-4 2 15,-3-2-2-15,0 6-3 16,4 0 4-16,-4 7-2 16,-3-1 4-16,3 2-10 15,-3 2 9-15,3 0-5 16,-3 0 3-16,5 0 0 16,-1 0-2-16,0 0-1 15,2 0 3-15,3-4 1 0,-2 0-4 16,2 4 3-16,0 0-3 15,-4-3 3-15,-1 3-3 16,-1 0 4-16,3 0-4 16,-3 0 1-16,-3 0 0 15,5 0-10 1,-2 0 10-16,-3 0 2 0,3 0 0 16,0 0 5-16,5 3 10 15,-2 11-12-15,-3-4 5 16,1 3-6-16,2-3 7 0,-6 0 3 15,3-3-12 1,2-4 7-16,-2 7-8 16,0-10 7-16,-3 0-9 15,3 0 4-15,-3 0-4 16,0 0-4-16,0 0-8 0,0 0-8 16,0 0-28-16,0 0-91 15,0 0-23-15</inkml:trace>
  <inkml:trace contextRef="#ctx0" brushRef="#br0" timeOffset="108724.69">10804 17146 80 0,'0'0'85'16,"0"0"-60"-16,0 0-8 16,0 0 37-16,0 0 6 15,0 0-13-15,0 0-26 16,0 0-14-16,0 0-5 15,0 0-2-15,0 0 2 0,0 0 2 16,11 0 8 0,12 0 4-16,7 0-12 0,2 0 0 15,-1 0-1-15,4 0-1 16,-5 0 0-16,4 0 0 16,-10 0-4-16,-4 0 4 15,-7 0-6-15,1 0 4 16,-8 0-5-16,1 0 1 15,-7 0-20-15,3 0-29 16,0 0-33-16,-3 0-42 16,0 0-17-16</inkml:trace>
  <inkml:trace contextRef="#ctx0" brushRef="#br0" timeOffset="109184.58">11054 17146 120 0,'-5'0'65'16,"5"0"-57"-16,0 0-11 0,-3 0 20 16,3 0 25-1,-3 0 10-15,0 0-16 0,-1 0-18 16,1 0-7-16,0 0 8 16,3 0 10-16,0 0-14 15,0 0-1-15,0 0-10 16,0 0 2-16,0 0-14 15,0 0 6-15,0 0-1 16,3 0-3-16,0 0 1 16,4 0-4-16,-1 0 9 15,2 0 4-15,2 0 1 16,0 0-2-16,3 0-3 16,1 0-3-16,5 0-4 0,0 0-7 15,0 0-55 1,2 0-12-16,-9 0-54 15</inkml:trace>
  <inkml:trace contextRef="#ctx0" brushRef="#br0" timeOffset="111332.59">10250 16116 9 0,'0'0'66'16,"0"0"-3"-16,0 0 6 15,0 0 4-15,0 0 0 0,0 0-20 16,0 0-6 0,0 0-16-16,0 0-4 0,0 0-12 15,0 0-6 1,0 0-2-16,0 0-8 0,0 0 1 16,0 0-5-16,0 0 14 15,0 13-6-15,0 10 6 16,3 3-8-16,0 8 2 15,0-1 0-15,1-7-6 16,-1-3 3-16,0 1-3 16,-3-8 6-16,0-3-13 15,5-6 9-15,-5-1-4 16,0-2 1-16,0-4-5 16,0 0 1-16,0 0-5 15,0 0-14-15,0 0 7 0,0 0 11 16,0-6 5-16,0-15 2 15,3-5 4-15,0-4-10 16,3-3 1-16,2 3-11 16,-2 0 6-16,4 11 10 15,1 2-15-15,-2 4 17 16,-6 6-8-16,4 7 8 16,-1-3-9-16,-3 3-6 15,4 0 6-15,-1 0 0 16,0 0 20-16,3 0-4 15,4 13-5-15,1-3 2 16,6 3 7-16,-4 4-13 16,2-4 4-16,-7 4 0 0,1-4 5 15,-4 0 1-15,-2 1 7 16,1 5 1-16,-4-2-2 16,2 0-3-16,-5 2-5 15,0-2 0-15,0 2-8 16,0 2 2-16,0-2-12 15,0-2-9-15,0-4-40 16,3 0-93-16</inkml:trace>
  <inkml:trace contextRef="#ctx0" brushRef="#br0" timeOffset="112090.84">10280 16466 135 0,'-3'0'43'0,"3"0"-53"16,0 0 22-16,0 0 45 16,0 0 14-16,0 4-40 15,0-4-24-15,0 0-2 16,0 0 1-16,0 0 11 16,0 0-15-1,0 0 3-15,0 0-5 0,0 0 4 16,0 0-4-16,0 0 0 15,0 0 0-15,0 0-6 16,0 0 8-16,0 0-7 16,0 0 10-16,0 0-5 15,0 0 6-15,0 0-6 16,0 0 0-16,0 0 4 0,0 0-1 16,0 0 1-1,0 0-4-15,0 0 4 0,0 0-4 16,0 0 8-1,0 0-8-15,0 0 6 0,0 0-4 16,0 0 2-16,0 0-2 16,0 0 0-16,0 0 2 15,0 0-8-15,0 0 7 16,0 0-14-16,0 0-1 16,0 0-24-16,0 0 38 15,17 0 7-15,4 3 4 16,0-3-5-16,11 4-4 15,1-2 6-15,-3-2-10 16,3 0 6-16,-5 4-4 16,-1-4-2-16,-5 0 2 15,0 0 1-15,-13 0-2 0,-2 0 1 16,-4 4 2-16,0-4-4 16,-3 0 7-16,0 0-7 15,0 0 2-15,3 3-4 16,-3-3-1-16,0 0-7 15,6 6-14-15,-4-2 18 16,4 2-55-16,1 1-71 16</inkml:trace>
  <inkml:trace contextRef="#ctx0" brushRef="#br0" timeOffset="112494.95">10458 16613 130 0,'-4'0'53'0,"4"2"-58"15,0 2 0-15,0 0 34 0,0 5 46 16,-6-2-31 0,6 7-21-16,-8-1-10 0,8-3 19 15,0-1-11-15,0-2-11 16,0-1-10 0,0-2-2-16,0 2-2 15,0 1-4-15,0-3 2 0,0 2 6 16,5-2-19-16,4 2 23 15,1-3-15-15,7 1 3 16,0-4 12-16,4 0-2 16,1 0-21-16,0 0-45 15,-3 0-45-15,1 0-69 16</inkml:trace>
  <inkml:trace contextRef="#ctx0" brushRef="#br0" timeOffset="112719.86">10632 16599 275 0,'-6'3'106'16,"-5"4"-96"-16,8 3-14 15,0 3 13-15,-4 4 15 16,7 2 9-16,-3 8-33 15,3-1-10-15,0 1-25 16,0-1-27-16,0-2-82 0</inkml:trace>
  <inkml:trace contextRef="#ctx0" brushRef="#br0" timeOffset="113133.61">10984 17069 42 0,'-15'14'0'15,"2"2"8"-15,1 1 8 0,-4-7 46 16,3-3-27 0,7-4-20-16,-3 7-13 0,4-10-17 15,5 0 3-15,0 0-16 16,0 0-60 0</inkml:trace>
  <inkml:trace contextRef="#ctx0" brushRef="#br0" timeOffset="113362.64">10984 17069 40 0,'65'8'70'0,"-65"-2"-75"16,-9 10 13-1,-1 1 9-15,-4-7 18 0,0-3-17 16,8-4-8-16,-3 7 4 15,6-10-1-15,0 0-6 16,3 0-12-16,0 0-10 16,0 0-17-16,0 0-30 15</inkml:trace>
  <inkml:trace contextRef="#ctx0" brushRef="#br0" timeOffset="113733.47">11098 17103 72 0,'0'0'81'0,"0"3"-7"0,-5 7-81 15,-14 0 28-15,-1-3 27 16,-1-4 7-16,7 7-23 16,0-10-29-16,5 0-8 15,6 0 1-15,-1 0-2 16,2 0-16-16,2 0-79 15,0 0 60-15,0 0 48 16,0 0-19-16,9 0 19 16,-3-7-14-16,-3-2-15 15,2-8 12-15,-5 3 15 16,0 8-13-16,0-1 41 16,0 4 6-16,0 3-44 15,-5 0-2-15,-4 0 12 16,0 0 34-16,-3 0-30 0,3 0 7 15,-4 10-28-15,0-4-7 16,-2 4 2-16,2-6-17 16,4-1 20-16,1 0-79 15</inkml:trace>
  <inkml:trace contextRef="#ctx0" brushRef="#br0" timeOffset="114215.17">10940 16963 138 0,'0'0'72'0,"0"0"-36"16,0 0-17-16,0 0 10 15,0 0-11-15,0 0-4 16,0 0-10-16,0 0-4 15,0 4 3-15,0 2-1 16,-4-2 14-16,-1-4-16 16,5 3 2-16,0-3-7 15,0 4 3-15,0-4-2 16,0 0-3-16,0 0-18 16,0 0-8-16,-3 0-3 15,0 0 5-15,3 0 6 0,0 0 13 16,0 0 22-16,0 0-3 15,0 0-2-15,0 0 0 16,0 0 10-16,0 0 9 16,0 0-22-1,0 2 51-15,-3 5-39 0,-10 7-10 16,4-5 23-16,-2 5 13 16,1-5-43-16,6 2-9 15,0-8-1-15,1 0 1 16,3-3-30-16,0 0-55 15,0 0 22-15,0 0 45 16,3 0-5-16,11 0-25 16</inkml:trace>
  <inkml:trace contextRef="#ctx0" brushRef="#br0" timeOffset="115047.36">10940 16963 42 0,'-15'57'20'0,"15"-57"28"0,0 0-38 16,0 4-5-16,0 5 18 15,0-3 14-15,0 1-27 16,0-3-27-16,0-1 2 16,0 0 0-16,0 1 7 15,-3-1-7-15,3-3-2 16,0 0 9-16,-3 0-17 16,3 0 5-16,0 0-28 15,0 0 63-15,0 0 10 16,6-7-5-16,5-3-17 0,0 3 2 15,-5 5-2-15,0-2 2 16,-6 4 42-16,4 0 30 16,-4 0-2-16,0 0 2 15,0 0-32-15,0 6-41 16,0 5 4-16,-4-5-2 16,1 1-2-16,3-7-8 15,-3 0-18-15,3 0-14 16,0 0-13-16,0 0 32 15,0 0 22-15,13 0-3 16,5 0-6-16,-3-7 4 0,2-3 0 16,-3 1-3-1,-4-2 3-15,-4 9 3 0,-6-2 4 16,3 4-3-16,-3 0 26 16,0 0 4-1,0 0-10-15,0 0-14 0,0 4 23 16,-6 9-33-16,-12 3 4 15,-2 0 11-15,8-2-11 16,0-1 0-16,6-6-12 16,3-4 1-16,0-3-26 15,3 0-17-15,0 0-19 16,0 0 43-16,6 0 13 0,12 0 5 16,5 0 5-1,-3-13 1-15,1 3 4 0,-4-4-2 16,-4 8 3-16,-2-1-1 15,-8 4 10-15,0 3 19 16,-3 0 27-16,0 0-7 16,0 0-27-16,0 0 22 15,0 0-20-15,0 10-16 16,-6 0-10-16,-2-4 10 16,5-2-8-16,3-4-14 15,0 0-20-15,0 0-7 16,0 0 20-16,0 0 9 15,0 0 10-15,11 0-10 16,-5 0 12-16,-3 0-2 16,0 0 4-16,1 0 4 0,-4 3 1 15,0 1-2-15,0 2-1 16,0 1 18-16,0 3-13 16,0-1-13-16,0 2-5 15,0-8-37-15,3 7-185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722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do a poll here to ask what the first call is: </a:t>
            </a:r>
            <a:r>
              <a:rPr lang="en-US" dirty="0" err="1"/>
              <a:t>BuildKdTree</a:t>
            </a:r>
            <a:r>
              <a:rPr lang="en-US" dirty="0"/>
              <a:t>(P,0) or </a:t>
            </a:r>
            <a:r>
              <a:rPr lang="en-US" dirty="0" err="1"/>
              <a:t>BuildKdTree</a:t>
            </a:r>
            <a:r>
              <a:rPr lang="en-US" dirty="0"/>
              <a:t>(P,1) or </a:t>
            </a:r>
            <a:r>
              <a:rPr lang="en-US" dirty="0" err="1"/>
              <a:t>BuildKdTree</a:t>
            </a:r>
            <a:r>
              <a:rPr lang="en-US" dirty="0"/>
              <a:t>(</a:t>
            </a:r>
            <a:r>
              <a:rPr lang="en-US" dirty="0" err="1"/>
              <a:t>P,n</a:t>
            </a:r>
            <a:r>
              <a:rPr lang="en-US" dirty="0"/>
              <a:t>) where n=|P|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8124A-3B7D-4693-972E-AB54F3E137B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46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8124A-3B7D-4693-972E-AB54F3E137B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79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8124A-3B7D-4693-972E-AB54F3E137B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4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4/14/20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CMPS 3130/6130 Computational Geometry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4/14/20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sz="32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>
                <a:solidFill>
                  <a:schemeClr val="accent2"/>
                </a:solidFill>
              </a:rPr>
              <a:t>Orthogonal Range Searching II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/>
              <a:t>Carola</a:t>
            </a:r>
            <a:r>
              <a:rPr lang="en-US" sz="2400" b="1" dirty="0"/>
              <a:t> </a:t>
            </a:r>
            <a:r>
              <a:rPr lang="en-US" sz="2400" b="1" dirty="0" err="1"/>
              <a:t>Wenk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450727" y="28027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46027" y="1697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327027" y="2536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8604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4888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479427" y="27646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089027" y="2688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4936627" y="3298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3946027" y="2917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717427" y="3221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4708027" y="1926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5089027" y="18502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3107827" y="29932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5400000" flipV="1">
            <a:off x="3412627" y="32980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3717427" y="2307411"/>
            <a:ext cx="1066800" cy="762000"/>
            <a:chOff x="4416" y="3168"/>
            <a:chExt cx="672" cy="480"/>
          </a:xfrm>
        </p:grpSpPr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SearchKDTree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73" y="1271239"/>
            <a:ext cx="4866615" cy="3368622"/>
          </a:xfrm>
          <a:prstGeom prst="rect">
            <a:avLst/>
          </a:prstGeom>
        </p:spPr>
      </p:pic>
      <p:sp>
        <p:nvSpPr>
          <p:cNvPr id="100" name="Oval 34"/>
          <p:cNvSpPr>
            <a:spLocks noChangeAspect="1" noChangeArrowheads="1"/>
          </p:cNvSpPr>
          <p:nvPr/>
        </p:nvSpPr>
        <p:spPr bwMode="auto">
          <a:xfrm>
            <a:off x="6674776" y="27598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1</a:t>
            </a:r>
          </a:p>
        </p:txBody>
      </p:sp>
      <p:sp>
        <p:nvSpPr>
          <p:cNvPr id="101" name="Oval 34"/>
          <p:cNvSpPr>
            <a:spLocks noChangeAspect="1" noChangeArrowheads="1"/>
          </p:cNvSpPr>
          <p:nvPr/>
        </p:nvSpPr>
        <p:spPr bwMode="auto">
          <a:xfrm>
            <a:off x="5527265" y="90943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102" name="Oval 34"/>
          <p:cNvSpPr>
            <a:spLocks noChangeAspect="1" noChangeArrowheads="1"/>
          </p:cNvSpPr>
          <p:nvPr/>
        </p:nvSpPr>
        <p:spPr bwMode="auto">
          <a:xfrm>
            <a:off x="7671056" y="909439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3</a:t>
            </a:r>
          </a:p>
        </p:txBody>
      </p:sp>
      <p:sp>
        <p:nvSpPr>
          <p:cNvPr id="103" name="Oval 34"/>
          <p:cNvSpPr>
            <a:spLocks noChangeAspect="1" noChangeArrowheads="1"/>
          </p:cNvSpPr>
          <p:nvPr/>
        </p:nvSpPr>
        <p:spPr bwMode="auto">
          <a:xfrm>
            <a:off x="7306796" y="163243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6</a:t>
            </a:r>
          </a:p>
        </p:txBody>
      </p:sp>
      <p:sp>
        <p:nvSpPr>
          <p:cNvPr id="104" name="Oval 34"/>
          <p:cNvSpPr>
            <a:spLocks noChangeAspect="1" noChangeArrowheads="1"/>
          </p:cNvSpPr>
          <p:nvPr/>
        </p:nvSpPr>
        <p:spPr bwMode="auto">
          <a:xfrm>
            <a:off x="8558023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7</a:t>
            </a:r>
          </a:p>
        </p:txBody>
      </p:sp>
      <p:sp>
        <p:nvSpPr>
          <p:cNvPr id="105" name="Oval 34"/>
          <p:cNvSpPr>
            <a:spLocks noChangeAspect="1" noChangeArrowheads="1"/>
          </p:cNvSpPr>
          <p:nvPr/>
        </p:nvSpPr>
        <p:spPr bwMode="auto">
          <a:xfrm>
            <a:off x="4963600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4</a:t>
            </a:r>
          </a:p>
        </p:txBody>
      </p:sp>
      <p:sp>
        <p:nvSpPr>
          <p:cNvPr id="106" name="Oval 34"/>
          <p:cNvSpPr>
            <a:spLocks noChangeAspect="1" noChangeArrowheads="1"/>
          </p:cNvSpPr>
          <p:nvPr/>
        </p:nvSpPr>
        <p:spPr bwMode="auto">
          <a:xfrm>
            <a:off x="5695443" y="162291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5</a:t>
            </a:r>
          </a:p>
        </p:txBody>
      </p:sp>
      <p:sp>
        <p:nvSpPr>
          <p:cNvPr id="107" name="Oval 34"/>
          <p:cNvSpPr>
            <a:spLocks noChangeAspect="1" noChangeArrowheads="1"/>
          </p:cNvSpPr>
          <p:nvPr/>
        </p:nvSpPr>
        <p:spPr bwMode="auto">
          <a:xfrm>
            <a:off x="4548211" y="226608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8</a:t>
            </a:r>
          </a:p>
        </p:txBody>
      </p:sp>
      <p:sp>
        <p:nvSpPr>
          <p:cNvPr id="108" name="Rectangle 107"/>
          <p:cNvSpPr>
            <a:spLocks noChangeAspect="1"/>
          </p:cNvSpPr>
          <p:nvPr/>
        </p:nvSpPr>
        <p:spPr bwMode="auto">
          <a:xfrm>
            <a:off x="4269677" y="2814932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1</a:t>
            </a:r>
          </a:p>
        </p:txBody>
      </p:sp>
      <p:sp>
        <p:nvSpPr>
          <p:cNvPr id="109" name="Rectangle 108"/>
          <p:cNvSpPr>
            <a:spLocks noChangeAspect="1"/>
          </p:cNvSpPr>
          <p:nvPr/>
        </p:nvSpPr>
        <p:spPr bwMode="auto">
          <a:xfrm>
            <a:off x="4846315" y="2829894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2</a:t>
            </a:r>
          </a:p>
        </p:txBody>
      </p:sp>
      <p:sp>
        <p:nvSpPr>
          <p:cNvPr id="110" name="Rectangle 109"/>
          <p:cNvSpPr>
            <a:spLocks noChangeAspect="1"/>
          </p:cNvSpPr>
          <p:nvPr/>
        </p:nvSpPr>
        <p:spPr bwMode="auto">
          <a:xfrm>
            <a:off x="5108882" y="2291422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3</a:t>
            </a:r>
          </a:p>
        </p:txBody>
      </p:sp>
      <p:sp>
        <p:nvSpPr>
          <p:cNvPr id="111" name="Rectangle 110"/>
          <p:cNvSpPr>
            <a:spLocks noChangeAspect="1"/>
          </p:cNvSpPr>
          <p:nvPr/>
        </p:nvSpPr>
        <p:spPr bwMode="auto">
          <a:xfrm>
            <a:off x="5482248" y="232337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4</a:t>
            </a:r>
          </a:p>
        </p:txBody>
      </p:sp>
      <p:sp>
        <p:nvSpPr>
          <p:cNvPr id="112" name="Rectangle 111"/>
          <p:cNvSpPr>
            <a:spLocks noChangeAspect="1"/>
          </p:cNvSpPr>
          <p:nvPr/>
        </p:nvSpPr>
        <p:spPr bwMode="auto">
          <a:xfrm>
            <a:off x="5967315" y="2320693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5</a:t>
            </a:r>
          </a:p>
        </p:txBody>
      </p:sp>
      <p:sp>
        <p:nvSpPr>
          <p:cNvPr id="113" name="Rectangle 112"/>
          <p:cNvSpPr>
            <a:spLocks noChangeAspect="1"/>
          </p:cNvSpPr>
          <p:nvPr/>
        </p:nvSpPr>
        <p:spPr bwMode="auto">
          <a:xfrm>
            <a:off x="6370030" y="280859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6</a:t>
            </a:r>
          </a:p>
        </p:txBody>
      </p:sp>
      <p:sp>
        <p:nvSpPr>
          <p:cNvPr id="114" name="Rectangle 113"/>
          <p:cNvSpPr>
            <a:spLocks noChangeAspect="1"/>
          </p:cNvSpPr>
          <p:nvPr/>
        </p:nvSpPr>
        <p:spPr bwMode="auto">
          <a:xfrm>
            <a:off x="6667268" y="369986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11</a:t>
            </a:r>
          </a:p>
        </p:txBody>
      </p:sp>
      <p:sp>
        <p:nvSpPr>
          <p:cNvPr id="115" name="Rectangle 114"/>
          <p:cNvSpPr>
            <a:spLocks noChangeAspect="1"/>
          </p:cNvSpPr>
          <p:nvPr/>
        </p:nvSpPr>
        <p:spPr bwMode="auto">
          <a:xfrm>
            <a:off x="7110584" y="370672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7</a:t>
            </a:r>
          </a:p>
        </p:txBody>
      </p:sp>
      <p:sp>
        <p:nvSpPr>
          <p:cNvPr id="116" name="Rectangle 115"/>
          <p:cNvSpPr>
            <a:spLocks noChangeAspect="1"/>
          </p:cNvSpPr>
          <p:nvPr/>
        </p:nvSpPr>
        <p:spPr bwMode="auto">
          <a:xfrm>
            <a:off x="8377742" y="236253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9</a:t>
            </a:r>
          </a:p>
        </p:txBody>
      </p:sp>
      <p:sp>
        <p:nvSpPr>
          <p:cNvPr id="117" name="Rectangle 116"/>
          <p:cNvSpPr>
            <a:spLocks noChangeAspect="1"/>
          </p:cNvSpPr>
          <p:nvPr/>
        </p:nvSpPr>
        <p:spPr bwMode="auto">
          <a:xfrm>
            <a:off x="8859130" y="2377499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10</a:t>
            </a:r>
          </a:p>
        </p:txBody>
      </p:sp>
      <p:cxnSp>
        <p:nvCxnSpPr>
          <p:cNvPr id="118" name="Straight Connector 117"/>
          <p:cNvCxnSpPr>
            <a:stCxn id="100" idx="4"/>
            <a:endCxn id="101" idx="0"/>
          </p:cNvCxnSpPr>
          <p:nvPr/>
        </p:nvCxnSpPr>
        <p:spPr bwMode="auto">
          <a:xfrm flipH="1">
            <a:off x="5672932" y="567321"/>
            <a:ext cx="1147510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100" idx="4"/>
            <a:endCxn id="102" idx="0"/>
          </p:cNvCxnSpPr>
          <p:nvPr/>
        </p:nvCxnSpPr>
        <p:spPr bwMode="auto">
          <a:xfrm>
            <a:off x="6820442" y="567321"/>
            <a:ext cx="996281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1" idx="4"/>
            <a:endCxn id="105" idx="0"/>
          </p:cNvCxnSpPr>
          <p:nvPr/>
        </p:nvCxnSpPr>
        <p:spPr bwMode="auto">
          <a:xfrm flipH="1">
            <a:off x="5109267" y="1200771"/>
            <a:ext cx="563665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06" idx="0"/>
            <a:endCxn id="101" idx="4"/>
          </p:cNvCxnSpPr>
          <p:nvPr/>
        </p:nvCxnSpPr>
        <p:spPr bwMode="auto">
          <a:xfrm flipH="1" flipV="1">
            <a:off x="5672931" y="1200771"/>
            <a:ext cx="16817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02" idx="4"/>
            <a:endCxn id="103" idx="0"/>
          </p:cNvCxnSpPr>
          <p:nvPr/>
        </p:nvCxnSpPr>
        <p:spPr bwMode="auto">
          <a:xfrm flipH="1">
            <a:off x="7452462" y="1200771"/>
            <a:ext cx="364260" cy="4316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102" idx="4"/>
            <a:endCxn id="104" idx="0"/>
          </p:cNvCxnSpPr>
          <p:nvPr/>
        </p:nvCxnSpPr>
        <p:spPr bwMode="auto">
          <a:xfrm>
            <a:off x="7816722" y="1200771"/>
            <a:ext cx="88696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07" idx="0"/>
            <a:endCxn id="105" idx="4"/>
          </p:cNvCxnSpPr>
          <p:nvPr/>
        </p:nvCxnSpPr>
        <p:spPr bwMode="auto">
          <a:xfrm flipV="1">
            <a:off x="4693878" y="1914242"/>
            <a:ext cx="415389" cy="351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110" idx="0"/>
            <a:endCxn id="105" idx="4"/>
          </p:cNvCxnSpPr>
          <p:nvPr/>
        </p:nvCxnSpPr>
        <p:spPr bwMode="auto">
          <a:xfrm flipH="1" flipV="1">
            <a:off x="5109266" y="1914242"/>
            <a:ext cx="135988" cy="3771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11" idx="0"/>
            <a:endCxn id="106" idx="4"/>
          </p:cNvCxnSpPr>
          <p:nvPr/>
        </p:nvCxnSpPr>
        <p:spPr bwMode="auto">
          <a:xfrm flipV="1">
            <a:off x="5618620" y="1914242"/>
            <a:ext cx="222489" cy="4091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112" idx="0"/>
          </p:cNvCxnSpPr>
          <p:nvPr/>
        </p:nvCxnSpPr>
        <p:spPr bwMode="auto">
          <a:xfrm flipH="1" flipV="1">
            <a:off x="5866510" y="1914242"/>
            <a:ext cx="237176" cy="4064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108" idx="0"/>
            <a:endCxn id="107" idx="4"/>
          </p:cNvCxnSpPr>
          <p:nvPr/>
        </p:nvCxnSpPr>
        <p:spPr bwMode="auto">
          <a:xfrm flipV="1">
            <a:off x="4406048" y="2557412"/>
            <a:ext cx="287830" cy="257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07" idx="4"/>
            <a:endCxn id="109" idx="0"/>
          </p:cNvCxnSpPr>
          <p:nvPr/>
        </p:nvCxnSpPr>
        <p:spPr bwMode="auto">
          <a:xfrm>
            <a:off x="4693878" y="2557412"/>
            <a:ext cx="288809" cy="272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113" idx="0"/>
            <a:endCxn id="134" idx="4"/>
          </p:cNvCxnSpPr>
          <p:nvPr/>
        </p:nvCxnSpPr>
        <p:spPr bwMode="auto">
          <a:xfrm flipV="1">
            <a:off x="6506402" y="2592422"/>
            <a:ext cx="440600" cy="216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34" idx="0"/>
            <a:endCxn id="103" idx="4"/>
          </p:cNvCxnSpPr>
          <p:nvPr/>
        </p:nvCxnSpPr>
        <p:spPr bwMode="auto">
          <a:xfrm flipV="1">
            <a:off x="6947002" y="1923767"/>
            <a:ext cx="505460" cy="3773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6" idx="0"/>
            <a:endCxn id="104" idx="4"/>
          </p:cNvCxnSpPr>
          <p:nvPr/>
        </p:nvCxnSpPr>
        <p:spPr bwMode="auto">
          <a:xfrm flipV="1">
            <a:off x="8514114" y="1914242"/>
            <a:ext cx="189575" cy="448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>
            <a:stCxn id="117" idx="0"/>
            <a:endCxn id="104" idx="4"/>
          </p:cNvCxnSpPr>
          <p:nvPr/>
        </p:nvCxnSpPr>
        <p:spPr bwMode="auto">
          <a:xfrm flipH="1" flipV="1">
            <a:off x="8703689" y="1914242"/>
            <a:ext cx="291812" cy="4632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Oval 34"/>
          <p:cNvSpPr>
            <a:spLocks noChangeAspect="1" noChangeArrowheads="1"/>
          </p:cNvSpPr>
          <p:nvPr/>
        </p:nvSpPr>
        <p:spPr bwMode="auto">
          <a:xfrm>
            <a:off x="6801336" y="23010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9</a:t>
            </a:r>
          </a:p>
        </p:txBody>
      </p:sp>
      <p:cxnSp>
        <p:nvCxnSpPr>
          <p:cNvPr id="135" name="Straight Connector 134"/>
          <p:cNvCxnSpPr>
            <a:stCxn id="136" idx="0"/>
            <a:endCxn id="103" idx="4"/>
          </p:cNvCxnSpPr>
          <p:nvPr/>
        </p:nvCxnSpPr>
        <p:spPr bwMode="auto">
          <a:xfrm flipH="1" flipV="1">
            <a:off x="7452462" y="1923767"/>
            <a:ext cx="600944" cy="443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>
            <a:spLocks noChangeAspect="1"/>
          </p:cNvSpPr>
          <p:nvPr/>
        </p:nvSpPr>
        <p:spPr bwMode="auto">
          <a:xfrm>
            <a:off x="7917034" y="236687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8</a:t>
            </a:r>
          </a:p>
        </p:txBody>
      </p:sp>
      <p:sp>
        <p:nvSpPr>
          <p:cNvPr id="137" name="Oval 34"/>
          <p:cNvSpPr>
            <a:spLocks noChangeAspect="1" noChangeArrowheads="1"/>
          </p:cNvSpPr>
          <p:nvPr/>
        </p:nvSpPr>
        <p:spPr bwMode="auto">
          <a:xfrm>
            <a:off x="7220436" y="281544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10</a:t>
            </a:r>
          </a:p>
        </p:txBody>
      </p:sp>
      <p:cxnSp>
        <p:nvCxnSpPr>
          <p:cNvPr id="138" name="Straight Connector 137"/>
          <p:cNvCxnSpPr>
            <a:stCxn id="137" idx="0"/>
            <a:endCxn id="134" idx="4"/>
          </p:cNvCxnSpPr>
          <p:nvPr/>
        </p:nvCxnSpPr>
        <p:spPr bwMode="auto">
          <a:xfrm flipH="1" flipV="1">
            <a:off x="6947002" y="2592422"/>
            <a:ext cx="419100" cy="2230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Oval 34"/>
          <p:cNvSpPr>
            <a:spLocks noChangeAspect="1" noChangeArrowheads="1"/>
          </p:cNvSpPr>
          <p:nvPr/>
        </p:nvSpPr>
        <p:spPr bwMode="auto">
          <a:xfrm>
            <a:off x="6966436" y="32535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11</a:t>
            </a:r>
          </a:p>
        </p:txBody>
      </p:sp>
      <p:cxnSp>
        <p:nvCxnSpPr>
          <p:cNvPr id="140" name="Straight Connector 139"/>
          <p:cNvCxnSpPr>
            <a:stCxn id="139" idx="1"/>
            <a:endCxn id="137" idx="4"/>
          </p:cNvCxnSpPr>
          <p:nvPr/>
        </p:nvCxnSpPr>
        <p:spPr bwMode="auto">
          <a:xfrm flipV="1">
            <a:off x="7009101" y="3106772"/>
            <a:ext cx="357001" cy="1894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114" idx="0"/>
            <a:endCxn id="139" idx="4"/>
          </p:cNvCxnSpPr>
          <p:nvPr/>
        </p:nvCxnSpPr>
        <p:spPr bwMode="auto">
          <a:xfrm flipV="1">
            <a:off x="6803640" y="3544922"/>
            <a:ext cx="308462" cy="15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stCxn id="115" idx="0"/>
            <a:endCxn id="139" idx="4"/>
          </p:cNvCxnSpPr>
          <p:nvPr/>
        </p:nvCxnSpPr>
        <p:spPr bwMode="auto">
          <a:xfrm flipH="1" flipV="1">
            <a:off x="7112102" y="3544922"/>
            <a:ext cx="134854" cy="1618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Rectangle 142"/>
          <p:cNvSpPr>
            <a:spLocks noChangeAspect="1"/>
          </p:cNvSpPr>
          <p:nvPr/>
        </p:nvSpPr>
        <p:spPr bwMode="auto">
          <a:xfrm>
            <a:off x="7562618" y="369986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12</a:t>
            </a:r>
          </a:p>
        </p:txBody>
      </p:sp>
      <p:sp>
        <p:nvSpPr>
          <p:cNvPr id="144" name="Rectangle 143"/>
          <p:cNvSpPr>
            <a:spLocks noChangeAspect="1"/>
          </p:cNvSpPr>
          <p:nvPr/>
        </p:nvSpPr>
        <p:spPr bwMode="auto">
          <a:xfrm>
            <a:off x="7993234" y="3706726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13</a:t>
            </a:r>
          </a:p>
        </p:txBody>
      </p:sp>
      <p:sp>
        <p:nvSpPr>
          <p:cNvPr id="145" name="Oval 34"/>
          <p:cNvSpPr>
            <a:spLocks noChangeAspect="1" noChangeArrowheads="1"/>
          </p:cNvSpPr>
          <p:nvPr/>
        </p:nvSpPr>
        <p:spPr bwMode="auto">
          <a:xfrm>
            <a:off x="7760186" y="325359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12</a:t>
            </a:r>
          </a:p>
        </p:txBody>
      </p:sp>
      <p:cxnSp>
        <p:nvCxnSpPr>
          <p:cNvPr id="146" name="Straight Connector 145"/>
          <p:cNvCxnSpPr>
            <a:stCxn id="145" idx="1"/>
            <a:endCxn id="137" idx="4"/>
          </p:cNvCxnSpPr>
          <p:nvPr/>
        </p:nvCxnSpPr>
        <p:spPr bwMode="auto">
          <a:xfrm flipH="1" flipV="1">
            <a:off x="7366102" y="3106772"/>
            <a:ext cx="436749" cy="1894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143" idx="0"/>
            <a:endCxn id="145" idx="4"/>
          </p:cNvCxnSpPr>
          <p:nvPr/>
        </p:nvCxnSpPr>
        <p:spPr bwMode="auto">
          <a:xfrm flipV="1">
            <a:off x="7698990" y="3544922"/>
            <a:ext cx="206862" cy="154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>
            <a:stCxn id="144" idx="0"/>
            <a:endCxn id="145" idx="4"/>
          </p:cNvCxnSpPr>
          <p:nvPr/>
        </p:nvCxnSpPr>
        <p:spPr bwMode="auto">
          <a:xfrm flipH="1" flipV="1">
            <a:off x="7905852" y="3544922"/>
            <a:ext cx="223754" cy="1618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9" name="Oval 34"/>
          <p:cNvSpPr>
            <a:spLocks noChangeAspect="1" noChangeArrowheads="1"/>
          </p:cNvSpPr>
          <p:nvPr/>
        </p:nvSpPr>
        <p:spPr bwMode="auto">
          <a:xfrm>
            <a:off x="7312951" y="163806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0" name="Oval 34"/>
          <p:cNvSpPr>
            <a:spLocks noChangeAspect="1" noChangeArrowheads="1"/>
          </p:cNvSpPr>
          <p:nvPr/>
        </p:nvSpPr>
        <p:spPr bwMode="auto">
          <a:xfrm>
            <a:off x="6684301" y="2759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1" name="Oval 34"/>
          <p:cNvSpPr>
            <a:spLocks noChangeAspect="1" noChangeArrowheads="1"/>
          </p:cNvSpPr>
          <p:nvPr/>
        </p:nvSpPr>
        <p:spPr bwMode="auto">
          <a:xfrm>
            <a:off x="5531776" y="9236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2" name="Oval 34"/>
          <p:cNvSpPr>
            <a:spLocks noChangeAspect="1" noChangeArrowheads="1"/>
          </p:cNvSpPr>
          <p:nvPr/>
        </p:nvSpPr>
        <p:spPr bwMode="auto">
          <a:xfrm>
            <a:off x="7684426" y="91416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3" name="Oval 34"/>
          <p:cNvSpPr>
            <a:spLocks noChangeAspect="1" noChangeArrowheads="1"/>
          </p:cNvSpPr>
          <p:nvPr/>
        </p:nvSpPr>
        <p:spPr bwMode="auto">
          <a:xfrm>
            <a:off x="4969801" y="162853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4" name="Oval 34"/>
          <p:cNvSpPr>
            <a:spLocks noChangeAspect="1" noChangeArrowheads="1"/>
          </p:cNvSpPr>
          <p:nvPr/>
        </p:nvSpPr>
        <p:spPr bwMode="auto">
          <a:xfrm>
            <a:off x="8570251" y="161901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5" name="Rectangle 154"/>
          <p:cNvSpPr>
            <a:spLocks noChangeAspect="1"/>
          </p:cNvSpPr>
          <p:nvPr/>
        </p:nvSpPr>
        <p:spPr bwMode="auto">
          <a:xfrm>
            <a:off x="8871257" y="238667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6" name="Rectangle 155"/>
          <p:cNvSpPr>
            <a:spLocks noChangeAspect="1"/>
          </p:cNvSpPr>
          <p:nvPr/>
        </p:nvSpPr>
        <p:spPr bwMode="auto">
          <a:xfrm>
            <a:off x="5108882" y="2300947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7" name="Oval 34"/>
          <p:cNvSpPr>
            <a:spLocks noChangeAspect="1" noChangeArrowheads="1"/>
          </p:cNvSpPr>
          <p:nvPr/>
        </p:nvSpPr>
        <p:spPr bwMode="auto">
          <a:xfrm>
            <a:off x="6808126" y="2295289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58" name="Rectangle 157"/>
          <p:cNvSpPr>
            <a:spLocks noChangeAspect="1"/>
          </p:cNvSpPr>
          <p:nvPr/>
        </p:nvSpPr>
        <p:spPr bwMode="auto">
          <a:xfrm>
            <a:off x="6375707" y="282482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59" name="Rectangle 158"/>
          <p:cNvSpPr>
            <a:spLocks noChangeAspect="1"/>
          </p:cNvSpPr>
          <p:nvPr/>
        </p:nvSpPr>
        <p:spPr bwMode="auto">
          <a:xfrm>
            <a:off x="8375957" y="2367622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60" name="Rectangle 159"/>
          <p:cNvSpPr>
            <a:spLocks noChangeAspect="1"/>
          </p:cNvSpPr>
          <p:nvPr/>
        </p:nvSpPr>
        <p:spPr bwMode="auto">
          <a:xfrm>
            <a:off x="7928282" y="2377147"/>
            <a:ext cx="272743" cy="272743"/>
          </a:xfrm>
          <a:prstGeom prst="rect">
            <a:avLst/>
          </a:prstGeom>
          <a:solidFill>
            <a:schemeClr val="accent1">
              <a:lumMod val="75000"/>
              <a:alpha val="4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400" baseline="-25000" dirty="0"/>
          </a:p>
        </p:txBody>
      </p:sp>
      <p:sp>
        <p:nvSpPr>
          <p:cNvPr id="161" name="Oval 34"/>
          <p:cNvSpPr>
            <a:spLocks noChangeAspect="1" noChangeArrowheads="1"/>
          </p:cNvSpPr>
          <p:nvPr/>
        </p:nvSpPr>
        <p:spPr bwMode="auto">
          <a:xfrm>
            <a:off x="7227226" y="2819164"/>
            <a:ext cx="291332" cy="291332"/>
          </a:xfrm>
          <a:prstGeom prst="ellipse">
            <a:avLst/>
          </a:prstGeom>
          <a:solidFill>
            <a:schemeClr val="accent1">
              <a:lumMod val="50000"/>
              <a:alpha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62" name="Freeform 161"/>
          <p:cNvSpPr/>
          <p:nvPr/>
        </p:nvSpPr>
        <p:spPr bwMode="auto">
          <a:xfrm>
            <a:off x="6438857" y="2828689"/>
            <a:ext cx="2009775" cy="1266825"/>
          </a:xfrm>
          <a:custGeom>
            <a:avLst/>
            <a:gdLst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4" fmla="*/ 2009775 w 2009775"/>
              <a:gd name="connsiteY4" fmla="*/ 1266825 h 1266825"/>
              <a:gd name="connsiteX0" fmla="*/ 0 w 2390775"/>
              <a:gd name="connsiteY0" fmla="*/ 1257300 h 1266825"/>
              <a:gd name="connsiteX1" fmla="*/ 790575 w 2390775"/>
              <a:gd name="connsiteY1" fmla="*/ 19050 h 1266825"/>
              <a:gd name="connsiteX2" fmla="*/ 1057275 w 2390775"/>
              <a:gd name="connsiteY2" fmla="*/ 0 h 1266825"/>
              <a:gd name="connsiteX3" fmla="*/ 2009775 w 2390775"/>
              <a:gd name="connsiteY3" fmla="*/ 1266825 h 1266825"/>
              <a:gd name="connsiteX4" fmla="*/ 2390775 w 2390775"/>
              <a:gd name="connsiteY4" fmla="*/ 1123950 h 1266825"/>
              <a:gd name="connsiteX0" fmla="*/ 47625 w 2057400"/>
              <a:gd name="connsiteY0" fmla="*/ 1257300 h 1266825"/>
              <a:gd name="connsiteX1" fmla="*/ 838200 w 2057400"/>
              <a:gd name="connsiteY1" fmla="*/ 19050 h 1266825"/>
              <a:gd name="connsiteX2" fmla="*/ 1104900 w 2057400"/>
              <a:gd name="connsiteY2" fmla="*/ 0 h 1266825"/>
              <a:gd name="connsiteX3" fmla="*/ 2057400 w 2057400"/>
              <a:gd name="connsiteY3" fmla="*/ 1266825 h 1266825"/>
              <a:gd name="connsiteX4" fmla="*/ 0 w 2057400"/>
              <a:gd name="connsiteY4" fmla="*/ 1257300 h 1266825"/>
              <a:gd name="connsiteX0" fmla="*/ 0 w 2009775"/>
              <a:gd name="connsiteY0" fmla="*/ 1257300 h 1266825"/>
              <a:gd name="connsiteX1" fmla="*/ 790575 w 2009775"/>
              <a:gd name="connsiteY1" fmla="*/ 19050 h 1266825"/>
              <a:gd name="connsiteX2" fmla="*/ 1057275 w 2009775"/>
              <a:gd name="connsiteY2" fmla="*/ 0 h 1266825"/>
              <a:gd name="connsiteX3" fmla="*/ 2009775 w 2009775"/>
              <a:gd name="connsiteY3" fmla="*/ 1266825 h 1266825"/>
              <a:gd name="connsiteX4" fmla="*/ 0 w 2009775"/>
              <a:gd name="connsiteY4" fmla="*/ 1254125 h 1266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9775" h="1266825">
                <a:moveTo>
                  <a:pt x="0" y="1257300"/>
                </a:moveTo>
                <a:lnTo>
                  <a:pt x="790575" y="19050"/>
                </a:lnTo>
                <a:lnTo>
                  <a:pt x="1057275" y="0"/>
                </a:lnTo>
                <a:lnTo>
                  <a:pt x="2009775" y="1266825"/>
                </a:lnTo>
                <a:lnTo>
                  <a:pt x="0" y="1254125"/>
                </a:lnTo>
              </a:path>
            </a:pathLst>
          </a:custGeom>
          <a:noFill/>
          <a:ln w="222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5"/>
          <p:cNvSpPr>
            <a:spLocks noChangeArrowheads="1"/>
          </p:cNvSpPr>
          <p:nvPr/>
        </p:nvSpPr>
        <p:spPr bwMode="auto">
          <a:xfrm>
            <a:off x="5642039" y="4389418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Oval 5"/>
          <p:cNvSpPr>
            <a:spLocks noChangeArrowheads="1"/>
          </p:cNvSpPr>
          <p:nvPr/>
        </p:nvSpPr>
        <p:spPr bwMode="auto">
          <a:xfrm>
            <a:off x="4879466" y="410260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Oval 5"/>
          <p:cNvSpPr>
            <a:spLocks noChangeArrowheads="1"/>
          </p:cNvSpPr>
          <p:nvPr/>
        </p:nvSpPr>
        <p:spPr bwMode="auto">
          <a:xfrm>
            <a:off x="6251523" y="413845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Oval 5"/>
          <p:cNvSpPr>
            <a:spLocks noChangeArrowheads="1"/>
          </p:cNvSpPr>
          <p:nvPr/>
        </p:nvSpPr>
        <p:spPr bwMode="auto">
          <a:xfrm>
            <a:off x="5386279" y="557490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" name="Oval 5"/>
          <p:cNvSpPr>
            <a:spLocks noChangeArrowheads="1"/>
          </p:cNvSpPr>
          <p:nvPr/>
        </p:nvSpPr>
        <p:spPr bwMode="auto">
          <a:xfrm>
            <a:off x="5191450" y="491809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" name="Oval 5"/>
          <p:cNvSpPr>
            <a:spLocks noChangeArrowheads="1"/>
          </p:cNvSpPr>
          <p:nvPr/>
        </p:nvSpPr>
        <p:spPr bwMode="auto">
          <a:xfrm>
            <a:off x="4879466" y="524986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" name="Oval 5"/>
          <p:cNvSpPr>
            <a:spLocks noChangeArrowheads="1"/>
          </p:cNvSpPr>
          <p:nvPr/>
        </p:nvSpPr>
        <p:spPr bwMode="auto">
          <a:xfrm>
            <a:off x="6400668" y="469172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Oval 5"/>
          <p:cNvSpPr>
            <a:spLocks noChangeArrowheads="1"/>
          </p:cNvSpPr>
          <p:nvPr/>
        </p:nvSpPr>
        <p:spPr bwMode="auto">
          <a:xfrm>
            <a:off x="5938320" y="510767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" name="Oval 5"/>
          <p:cNvSpPr>
            <a:spLocks noChangeArrowheads="1"/>
          </p:cNvSpPr>
          <p:nvPr/>
        </p:nvSpPr>
        <p:spPr bwMode="auto">
          <a:xfrm>
            <a:off x="7002956" y="52857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Oval 5"/>
          <p:cNvSpPr>
            <a:spLocks noChangeArrowheads="1"/>
          </p:cNvSpPr>
          <p:nvPr/>
        </p:nvSpPr>
        <p:spPr bwMode="auto">
          <a:xfrm>
            <a:off x="6817701" y="5912483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3" name="Straight Connector 172"/>
          <p:cNvCxnSpPr/>
          <p:nvPr/>
        </p:nvCxnSpPr>
        <p:spPr bwMode="auto">
          <a:xfrm>
            <a:off x="5677891" y="3800941"/>
            <a:ext cx="0" cy="24914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5642039" y="36399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1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321950" y="4131354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5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4576779" y="3986056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4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5176056" y="4802878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2</a:t>
            </a:r>
          </a:p>
        </p:txBody>
      </p:sp>
      <p:cxnSp>
        <p:nvCxnSpPr>
          <p:cNvPr id="178" name="Straight Connector 177"/>
          <p:cNvCxnSpPr/>
          <p:nvPr/>
        </p:nvCxnSpPr>
        <p:spPr bwMode="auto">
          <a:xfrm flipV="1">
            <a:off x="4351284" y="4947487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5806220" y="4782216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7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4067992" y="4729839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181" name="Straight Connector 180"/>
          <p:cNvCxnSpPr/>
          <p:nvPr/>
        </p:nvCxnSpPr>
        <p:spPr bwMode="auto">
          <a:xfrm flipV="1">
            <a:off x="5669820" y="5140839"/>
            <a:ext cx="1702547" cy="2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2" name="TextBox 181"/>
          <p:cNvSpPr txBox="1"/>
          <p:nvPr/>
        </p:nvSpPr>
        <p:spPr>
          <a:xfrm>
            <a:off x="6980355" y="4801544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3</a:t>
            </a:r>
          </a:p>
        </p:txBody>
      </p:sp>
      <p:cxnSp>
        <p:nvCxnSpPr>
          <p:cNvPr id="183" name="Straight Connector 182"/>
          <p:cNvCxnSpPr>
            <a:endCxn id="184" idx="1"/>
          </p:cNvCxnSpPr>
          <p:nvPr/>
        </p:nvCxnSpPr>
        <p:spPr bwMode="auto">
          <a:xfrm flipH="1">
            <a:off x="5215388" y="4947486"/>
            <a:ext cx="11914" cy="13770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215388" y="6104156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185" name="Straight Connector 184"/>
          <p:cNvCxnSpPr/>
          <p:nvPr/>
        </p:nvCxnSpPr>
        <p:spPr bwMode="auto">
          <a:xfrm>
            <a:off x="4927311" y="3692671"/>
            <a:ext cx="0" cy="12548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4915397" y="3585674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5</a:t>
            </a:r>
          </a:p>
        </p:txBody>
      </p:sp>
      <p:cxnSp>
        <p:nvCxnSpPr>
          <p:cNvPr id="187" name="Straight Connector 186"/>
          <p:cNvCxnSpPr/>
          <p:nvPr/>
        </p:nvCxnSpPr>
        <p:spPr bwMode="auto">
          <a:xfrm>
            <a:off x="6853553" y="5143529"/>
            <a:ext cx="0" cy="11337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6642975" y="6101898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6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6885126" y="5760084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6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5956757" y="4100565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9</a:t>
            </a:r>
          </a:p>
        </p:txBody>
      </p:sp>
      <p:cxnSp>
        <p:nvCxnSpPr>
          <p:cNvPr id="191" name="Straight Connector 190"/>
          <p:cNvCxnSpPr/>
          <p:nvPr/>
        </p:nvCxnSpPr>
        <p:spPr bwMode="auto">
          <a:xfrm>
            <a:off x="6276719" y="3823479"/>
            <a:ext cx="0" cy="13296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6284367" y="365732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7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424144" y="4511485"/>
            <a:ext cx="553392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10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7013212" y="5221918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8</a:t>
            </a:r>
          </a:p>
        </p:txBody>
      </p:sp>
      <p:cxnSp>
        <p:nvCxnSpPr>
          <p:cNvPr id="195" name="Straight Connector 194"/>
          <p:cNvCxnSpPr/>
          <p:nvPr/>
        </p:nvCxnSpPr>
        <p:spPr bwMode="auto">
          <a:xfrm>
            <a:off x="4351284" y="5291581"/>
            <a:ext cx="8760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4059921" y="5097467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8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4640195" y="5173587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5303499" y="5535980"/>
            <a:ext cx="463666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3</a:t>
            </a:r>
          </a:p>
        </p:txBody>
      </p:sp>
      <p:cxnSp>
        <p:nvCxnSpPr>
          <p:cNvPr id="199" name="Straight Connector 198"/>
          <p:cNvCxnSpPr>
            <a:endCxn id="172" idx="2"/>
          </p:cNvCxnSpPr>
          <p:nvPr/>
        </p:nvCxnSpPr>
        <p:spPr bwMode="auto">
          <a:xfrm>
            <a:off x="5677891" y="5948335"/>
            <a:ext cx="113981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0" name="TextBox 199"/>
          <p:cNvSpPr txBox="1"/>
          <p:nvPr/>
        </p:nvSpPr>
        <p:spPr>
          <a:xfrm>
            <a:off x="5706362" y="586412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9</a:t>
            </a:r>
          </a:p>
        </p:txBody>
      </p:sp>
      <p:sp>
        <p:nvSpPr>
          <p:cNvPr id="201" name="Oval 5"/>
          <p:cNvSpPr>
            <a:spLocks noChangeArrowheads="1"/>
          </p:cNvSpPr>
          <p:nvPr/>
        </p:nvSpPr>
        <p:spPr bwMode="auto">
          <a:xfrm>
            <a:off x="5844408" y="543848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5639284" y="5391595"/>
            <a:ext cx="4200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11</a:t>
            </a:r>
          </a:p>
        </p:txBody>
      </p:sp>
      <p:sp>
        <p:nvSpPr>
          <p:cNvPr id="203" name="Oval 5"/>
          <p:cNvSpPr>
            <a:spLocks noChangeArrowheads="1"/>
          </p:cNvSpPr>
          <p:nvPr/>
        </p:nvSpPr>
        <p:spPr bwMode="auto">
          <a:xfrm>
            <a:off x="6370188" y="554516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6368264" y="547287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12</a:t>
            </a:r>
          </a:p>
        </p:txBody>
      </p:sp>
      <p:sp>
        <p:nvSpPr>
          <p:cNvPr id="205" name="Oval 5"/>
          <p:cNvSpPr>
            <a:spLocks noChangeArrowheads="1"/>
          </p:cNvSpPr>
          <p:nvPr/>
        </p:nvSpPr>
        <p:spPr bwMode="auto">
          <a:xfrm>
            <a:off x="6473058" y="5273382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" name="TextBox 205"/>
          <p:cNvSpPr txBox="1"/>
          <p:nvPr/>
        </p:nvSpPr>
        <p:spPr>
          <a:xfrm>
            <a:off x="6496534" y="5093145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p</a:t>
            </a:r>
            <a:r>
              <a:rPr lang="en-US" sz="1600" baseline="-25000" dirty="0"/>
              <a:t>13</a:t>
            </a:r>
          </a:p>
        </p:txBody>
      </p:sp>
      <p:cxnSp>
        <p:nvCxnSpPr>
          <p:cNvPr id="207" name="Straight Connector 206"/>
          <p:cNvCxnSpPr/>
          <p:nvPr/>
        </p:nvCxnSpPr>
        <p:spPr bwMode="auto">
          <a:xfrm>
            <a:off x="5985418" y="5151089"/>
            <a:ext cx="0" cy="800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8" name="TextBox 207"/>
          <p:cNvSpPr txBox="1"/>
          <p:nvPr/>
        </p:nvSpPr>
        <p:spPr>
          <a:xfrm>
            <a:off x="5909562" y="5552973"/>
            <a:ext cx="380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10</a:t>
            </a:r>
          </a:p>
        </p:txBody>
      </p:sp>
      <p:cxnSp>
        <p:nvCxnSpPr>
          <p:cNvPr id="209" name="Straight Connector 208"/>
          <p:cNvCxnSpPr/>
          <p:nvPr/>
        </p:nvCxnSpPr>
        <p:spPr bwMode="auto">
          <a:xfrm>
            <a:off x="5680618" y="5482081"/>
            <a:ext cx="3086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TextBox 209"/>
          <p:cNvSpPr txBox="1"/>
          <p:nvPr/>
        </p:nvSpPr>
        <p:spPr>
          <a:xfrm>
            <a:off x="5604762" y="5156098"/>
            <a:ext cx="375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11</a:t>
            </a:r>
          </a:p>
        </p:txBody>
      </p:sp>
      <p:cxnSp>
        <p:nvCxnSpPr>
          <p:cNvPr id="211" name="Straight Connector 210"/>
          <p:cNvCxnSpPr/>
          <p:nvPr/>
        </p:nvCxnSpPr>
        <p:spPr bwMode="auto">
          <a:xfrm>
            <a:off x="5985418" y="5573685"/>
            <a:ext cx="8799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6039737" y="5270398"/>
            <a:ext cx="380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12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5528218" y="50812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27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67990" y="5118409"/>
            <a:ext cx="3590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many nodes does a search touch?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46620" y="4343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14" name="TextBox 213"/>
          <p:cNvSpPr txBox="1"/>
          <p:nvPr/>
        </p:nvSpPr>
        <p:spPr>
          <a:xfrm>
            <a:off x="6827520" y="18897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15" name="TextBox 214"/>
          <p:cNvSpPr txBox="1"/>
          <p:nvPr/>
        </p:nvSpPr>
        <p:spPr>
          <a:xfrm>
            <a:off x="5071110" y="11963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16" name="TextBox 215"/>
          <p:cNvSpPr txBox="1"/>
          <p:nvPr/>
        </p:nvSpPr>
        <p:spPr>
          <a:xfrm>
            <a:off x="5745480" y="11849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17" name="TextBox 216"/>
          <p:cNvSpPr txBox="1"/>
          <p:nvPr/>
        </p:nvSpPr>
        <p:spPr>
          <a:xfrm>
            <a:off x="4465320" y="191643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18" name="TextBox 217"/>
          <p:cNvSpPr txBox="1"/>
          <p:nvPr/>
        </p:nvSpPr>
        <p:spPr>
          <a:xfrm>
            <a:off x="5147310" y="18897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19" name="TextBox 218"/>
          <p:cNvSpPr txBox="1"/>
          <p:nvPr/>
        </p:nvSpPr>
        <p:spPr>
          <a:xfrm>
            <a:off x="5996940" y="18592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20" name="TextBox 219"/>
          <p:cNvSpPr txBox="1"/>
          <p:nvPr/>
        </p:nvSpPr>
        <p:spPr>
          <a:xfrm>
            <a:off x="5463540" y="18516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21" name="TextBox 220"/>
          <p:cNvSpPr txBox="1"/>
          <p:nvPr/>
        </p:nvSpPr>
        <p:spPr>
          <a:xfrm>
            <a:off x="4434840" y="25603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2" name="TextBox 221"/>
          <p:cNvSpPr txBox="1"/>
          <p:nvPr/>
        </p:nvSpPr>
        <p:spPr>
          <a:xfrm>
            <a:off x="7387590" y="11696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3" name="TextBox 222"/>
          <p:cNvSpPr txBox="1"/>
          <p:nvPr/>
        </p:nvSpPr>
        <p:spPr>
          <a:xfrm>
            <a:off x="6511290" y="24422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4" name="TextBox 223"/>
          <p:cNvSpPr txBox="1"/>
          <p:nvPr/>
        </p:nvSpPr>
        <p:spPr>
          <a:xfrm>
            <a:off x="6743700" y="33947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25" name="TextBox 224"/>
          <p:cNvSpPr txBox="1"/>
          <p:nvPr/>
        </p:nvSpPr>
        <p:spPr>
          <a:xfrm>
            <a:off x="4800600" y="254889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6" name="TextBox 225"/>
          <p:cNvSpPr txBox="1"/>
          <p:nvPr/>
        </p:nvSpPr>
        <p:spPr>
          <a:xfrm>
            <a:off x="8244840" y="11811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7" name="TextBox 226"/>
          <p:cNvSpPr txBox="1"/>
          <p:nvPr/>
        </p:nvSpPr>
        <p:spPr>
          <a:xfrm>
            <a:off x="7139940" y="34594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8" name="TextBox 227"/>
          <p:cNvSpPr txBox="1"/>
          <p:nvPr/>
        </p:nvSpPr>
        <p:spPr>
          <a:xfrm>
            <a:off x="7120890" y="24917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29" name="TextBox 228"/>
          <p:cNvSpPr txBox="1"/>
          <p:nvPr/>
        </p:nvSpPr>
        <p:spPr>
          <a:xfrm>
            <a:off x="8039100" y="34442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230" name="TextBox 229"/>
          <p:cNvSpPr txBox="1"/>
          <p:nvPr/>
        </p:nvSpPr>
        <p:spPr>
          <a:xfrm>
            <a:off x="7547610" y="34099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232" name="TextBox 231"/>
          <p:cNvSpPr txBox="1"/>
          <p:nvPr/>
        </p:nvSpPr>
        <p:spPr>
          <a:xfrm>
            <a:off x="5974080" y="4191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3" name="TextBox 232"/>
          <p:cNvSpPr txBox="1"/>
          <p:nvPr/>
        </p:nvSpPr>
        <p:spPr>
          <a:xfrm>
            <a:off x="8260080" y="18935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4" name="TextBox 233"/>
          <p:cNvSpPr txBox="1"/>
          <p:nvPr/>
        </p:nvSpPr>
        <p:spPr>
          <a:xfrm>
            <a:off x="6880860" y="29489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35" name="TextBox 234"/>
          <p:cNvSpPr txBox="1"/>
          <p:nvPr/>
        </p:nvSpPr>
        <p:spPr>
          <a:xfrm>
            <a:off x="7650480" y="18669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36" name="TextBox 235"/>
          <p:cNvSpPr txBox="1"/>
          <p:nvPr/>
        </p:nvSpPr>
        <p:spPr>
          <a:xfrm>
            <a:off x="8854440" y="18821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237" name="TextBox 236"/>
          <p:cNvSpPr txBox="1"/>
          <p:nvPr/>
        </p:nvSpPr>
        <p:spPr>
          <a:xfrm>
            <a:off x="7543800" y="29489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C14EE9F-E3AA-428B-9FEC-D5926EED2017}"/>
                  </a:ext>
                </a:extLst>
              </p14:cNvPr>
              <p14:cNvContentPartPr/>
              <p14:nvPr/>
            </p14:nvContentPartPr>
            <p14:xfrm>
              <a:off x="1230840" y="575280"/>
              <a:ext cx="6494040" cy="5380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C14EE9F-E3AA-428B-9FEC-D5926EED201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1480" y="565920"/>
                <a:ext cx="6512760" cy="539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349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213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SearchKDTree</a:t>
            </a:r>
            <a:r>
              <a:rPr lang="en-US" dirty="0"/>
              <a:t>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6467" name="Text Box 3"/>
              <p:cNvSpPr txBox="1">
                <a:spLocks noChangeArrowheads="1"/>
              </p:cNvSpPr>
              <p:nvPr/>
            </p:nvSpPr>
            <p:spPr bwMode="auto">
              <a:xfrm>
                <a:off x="307590" y="1371600"/>
                <a:ext cx="8557632" cy="32730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2"/>
                    </a:solidFill>
                  </a:rPr>
                  <a:t>Theorem:</a:t>
                </a:r>
                <a:r>
                  <a:rPr lang="en-US" sz="2800" dirty="0"/>
                  <a:t> A </a:t>
                </a:r>
                <a:r>
                  <a:rPr lang="en-US" sz="2800" dirty="0" err="1"/>
                  <a:t>kd</a:t>
                </a:r>
                <a:r>
                  <a:rPr lang="en-US" sz="2800" dirty="0"/>
                  <a:t>-tree for a set of n points in the plane can be constructed in </a:t>
                </a:r>
                <a:r>
                  <a:rPr lang="en-US" sz="2800" dirty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</a:rPr>
                  <a:t> log 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</a:rPr>
                  <a:t>) </a:t>
                </a:r>
                <a:r>
                  <a:rPr lang="en-US" sz="2800" dirty="0"/>
                  <a:t>time and uses </a:t>
                </a:r>
                <a:r>
                  <a:rPr lang="en-US" sz="2800" dirty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/>
                  <a:t> space. A rectangular range query can be answered in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rad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sz="2800" dirty="0"/>
                  <a:t> time, where 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k</a:t>
                </a:r>
                <a:r>
                  <a:rPr lang="en-US" sz="2800" dirty="0">
                    <a:solidFill>
                      <a:srgbClr val="008380"/>
                    </a:solidFill>
                  </a:rPr>
                  <a:t> =</a:t>
                </a:r>
                <a:r>
                  <a:rPr lang="en-US" sz="2800" dirty="0"/>
                  <a:t> # reported points. </a:t>
                </a:r>
                <a:br>
                  <a:rPr lang="en-US" sz="2800" dirty="0"/>
                </a:br>
                <a:r>
                  <a:rPr lang="en-US" sz="2800" dirty="0"/>
                  <a:t>(Generalization to 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d</a:t>
                </a:r>
                <a:r>
                  <a:rPr lang="en-US" sz="2800" dirty="0"/>
                  <a:t> dimensions: Also </a:t>
                </a:r>
                <a:r>
                  <a:rPr lang="en-US" sz="2800" dirty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</a:rPr>
                  <a:t> log 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</a:rPr>
                  <a:t>) </a:t>
                </a:r>
                <a:r>
                  <a:rPr lang="en-US" sz="2800" dirty="0"/>
                  <a:t>construction time and </a:t>
                </a:r>
                <a:r>
                  <a:rPr lang="en-US" sz="2800" dirty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/>
                  <a:t> space, but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800" b="0" i="1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sz="2800" b="0" i="1" smtClean="0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8380"/>
                    </a:solidFill>
                  </a:rPr>
                  <a:t> </a:t>
                </a:r>
                <a:r>
                  <a:rPr lang="en-US" sz="2800" dirty="0"/>
                  <a:t>query time.)</a:t>
                </a:r>
              </a:p>
            </p:txBody>
          </p:sp>
        </mc:Choice>
        <mc:Fallback xmlns="">
          <p:sp>
            <p:nvSpPr>
              <p:cNvPr id="4464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90" y="1371600"/>
                <a:ext cx="8557632" cy="3273076"/>
              </a:xfrm>
              <a:prstGeom prst="rect">
                <a:avLst/>
              </a:prstGeom>
              <a:blipFill rotWithShape="1">
                <a:blip r:embed="rId2"/>
                <a:stretch>
                  <a:fillRect l="-1425" t="-1862" r="-641" b="-428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805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CMPS 3130/6130 Computational Geometry</a:t>
            </a:r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SearchKDTree</a:t>
            </a:r>
            <a:r>
              <a:rPr lang="en-US" dirty="0"/>
              <a:t> Analysis</a:t>
            </a:r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307590" y="1371600"/>
            <a:ext cx="855763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Proof Sketch:</a:t>
            </a:r>
            <a:r>
              <a:rPr lang="en-US" sz="28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Sum of # visited vertices in </a:t>
            </a:r>
            <a:r>
              <a:rPr lang="en-US" sz="2800" dirty="0" err="1"/>
              <a:t>ReportSubtree</a:t>
            </a:r>
            <a:r>
              <a:rPr lang="en-US" sz="2800" dirty="0"/>
              <a:t> is </a:t>
            </a:r>
            <a:r>
              <a:rPr lang="en-US" sz="2800" dirty="0">
                <a:solidFill>
                  <a:srgbClr val="008380"/>
                </a:solidFill>
              </a:rPr>
              <a:t>O(</a:t>
            </a:r>
            <a:r>
              <a:rPr lang="en-US" sz="2800" i="1" dirty="0">
                <a:solidFill>
                  <a:srgbClr val="008380"/>
                </a:solidFill>
              </a:rPr>
              <a:t>k</a:t>
            </a:r>
            <a:r>
              <a:rPr lang="en-US" sz="2800" dirty="0">
                <a:solidFill>
                  <a:srgbClr val="008380"/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# visited vertices that are not in one of the reported subtrees = O(# regions(v) intersected by a query line)</a:t>
            </a:r>
          </a:p>
          <a:p>
            <a:pPr marL="457200" indent="-457200">
              <a:buFont typeface="Symbol"/>
              <a:buChar char="Þ"/>
            </a:pPr>
            <a:r>
              <a:rPr lang="en-US" sz="2800" dirty="0">
                <a:sym typeface="Symbol"/>
              </a:rPr>
              <a:t>Consider intersections with a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sym typeface="Symbol"/>
              </a:rPr>
              <a:t>vertical line </a:t>
            </a:r>
            <a:r>
              <a:rPr lang="en-US" sz="2800" dirty="0">
                <a:sym typeface="Symbol"/>
              </a:rPr>
              <a:t>only.</a:t>
            </a:r>
            <a:br>
              <a:rPr lang="en-US" sz="2800" dirty="0">
                <a:sym typeface="Symbol"/>
              </a:rPr>
            </a:br>
            <a:r>
              <a:rPr lang="en-US" sz="2800" dirty="0">
                <a:sym typeface="Symbol"/>
              </a:rPr>
              <a:t>Let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800" dirty="0">
                <a:sym typeface="Symbol"/>
              </a:rPr>
              <a:t>= # intersected regions in </a:t>
            </a:r>
            <a:r>
              <a:rPr lang="en-US" sz="2800" dirty="0" err="1">
                <a:sym typeface="Symbol"/>
              </a:rPr>
              <a:t>kd</a:t>
            </a:r>
            <a:r>
              <a:rPr lang="en-US" sz="2800" dirty="0">
                <a:sym typeface="Symbol"/>
              </a:rPr>
              <a:t>-tree of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>
                <a:sym typeface="Symbol"/>
              </a:rPr>
              <a:t> points whose root contains a vertical splitting line</a:t>
            </a:r>
          </a:p>
          <a:p>
            <a:pPr marL="457200" indent="-457200">
              <a:buFont typeface="Symbol"/>
              <a:buChar char="Þ"/>
            </a:pPr>
            <a:r>
              <a:rPr lang="en-US" sz="28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 = 1 + 2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Q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/4), </a:t>
            </a:r>
            <a:r>
              <a:rPr lang="en-US" sz="2800" dirty="0">
                <a:sym typeface="Symbol"/>
              </a:rPr>
              <a:t>for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&gt;1</a:t>
            </a:r>
          </a:p>
        </p:txBody>
      </p:sp>
      <p:sp>
        <p:nvSpPr>
          <p:cNvPr id="6" name="Oval 34"/>
          <p:cNvSpPr>
            <a:spLocks noChangeAspect="1" noChangeArrowheads="1"/>
          </p:cNvSpPr>
          <p:nvPr/>
        </p:nvSpPr>
        <p:spPr bwMode="auto">
          <a:xfrm>
            <a:off x="5136876" y="450229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1</a:t>
            </a:r>
          </a:p>
        </p:txBody>
      </p:sp>
      <p:sp>
        <p:nvSpPr>
          <p:cNvPr id="7" name="Oval 34"/>
          <p:cNvSpPr>
            <a:spLocks noChangeAspect="1" noChangeArrowheads="1"/>
          </p:cNvSpPr>
          <p:nvPr/>
        </p:nvSpPr>
        <p:spPr bwMode="auto">
          <a:xfrm>
            <a:off x="4424254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8" name="Oval 34"/>
          <p:cNvSpPr>
            <a:spLocks noChangeAspect="1" noChangeArrowheads="1"/>
          </p:cNvSpPr>
          <p:nvPr/>
        </p:nvSpPr>
        <p:spPr bwMode="auto">
          <a:xfrm>
            <a:off x="5642512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" name="Oval 34"/>
          <p:cNvSpPr>
            <a:spLocks noChangeAspect="1" noChangeArrowheads="1"/>
          </p:cNvSpPr>
          <p:nvPr/>
        </p:nvSpPr>
        <p:spPr bwMode="auto">
          <a:xfrm>
            <a:off x="5339424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0" name="Oval 34"/>
          <p:cNvSpPr>
            <a:spLocks noChangeAspect="1" noChangeArrowheads="1"/>
          </p:cNvSpPr>
          <p:nvPr/>
        </p:nvSpPr>
        <p:spPr bwMode="auto">
          <a:xfrm>
            <a:off x="5979203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1" name="Oval 34"/>
          <p:cNvSpPr>
            <a:spLocks noChangeAspect="1" noChangeArrowheads="1"/>
          </p:cNvSpPr>
          <p:nvPr/>
        </p:nvSpPr>
        <p:spPr bwMode="auto">
          <a:xfrm>
            <a:off x="41059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3</a:t>
            </a:r>
          </a:p>
        </p:txBody>
      </p:sp>
      <p:sp>
        <p:nvSpPr>
          <p:cNvPr id="12" name="Oval 34"/>
          <p:cNvSpPr>
            <a:spLocks noChangeAspect="1" noChangeArrowheads="1"/>
          </p:cNvSpPr>
          <p:nvPr/>
        </p:nvSpPr>
        <p:spPr bwMode="auto">
          <a:xfrm>
            <a:off x="47075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4</a:t>
            </a:r>
          </a:p>
        </p:txBody>
      </p:sp>
      <p:cxnSp>
        <p:nvCxnSpPr>
          <p:cNvPr id="26" name="Straight Connector 25"/>
          <p:cNvCxnSpPr>
            <a:stCxn id="6" idx="4"/>
            <a:endCxn id="7" idx="0"/>
          </p:cNvCxnSpPr>
          <p:nvPr/>
        </p:nvCxnSpPr>
        <p:spPr bwMode="auto">
          <a:xfrm flipH="1">
            <a:off x="4569920" y="4793627"/>
            <a:ext cx="712622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6" idx="4"/>
            <a:endCxn id="8" idx="0"/>
          </p:cNvCxnSpPr>
          <p:nvPr/>
        </p:nvCxnSpPr>
        <p:spPr bwMode="auto">
          <a:xfrm>
            <a:off x="5282542" y="4793627"/>
            <a:ext cx="505636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7" idx="4"/>
            <a:endCxn id="11" idx="0"/>
          </p:cNvCxnSpPr>
          <p:nvPr/>
        </p:nvCxnSpPr>
        <p:spPr bwMode="auto">
          <a:xfrm flipH="1">
            <a:off x="4251577" y="5427077"/>
            <a:ext cx="318343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0"/>
            <a:endCxn id="7" idx="4"/>
          </p:cNvCxnSpPr>
          <p:nvPr/>
        </p:nvCxnSpPr>
        <p:spPr bwMode="auto">
          <a:xfrm flipH="1" flipV="1">
            <a:off x="4569920" y="5427077"/>
            <a:ext cx="28325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8" idx="4"/>
            <a:endCxn id="9" idx="0"/>
          </p:cNvCxnSpPr>
          <p:nvPr/>
        </p:nvCxnSpPr>
        <p:spPr bwMode="auto">
          <a:xfrm flipH="1">
            <a:off x="5485090" y="5427077"/>
            <a:ext cx="30308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8" idx="4"/>
            <a:endCxn id="10" idx="0"/>
          </p:cNvCxnSpPr>
          <p:nvPr/>
        </p:nvCxnSpPr>
        <p:spPr bwMode="auto">
          <a:xfrm>
            <a:off x="5788178" y="5427077"/>
            <a:ext cx="336691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5"/>
          <p:cNvSpPr>
            <a:spLocks noChangeArrowheads="1"/>
          </p:cNvSpPr>
          <p:nvPr/>
        </p:nvSpPr>
        <p:spPr bwMode="auto">
          <a:xfrm>
            <a:off x="7727316" y="469050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964743" y="4403685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5"/>
          <p:cNvSpPr>
            <a:spLocks noChangeArrowheads="1"/>
          </p:cNvSpPr>
          <p:nvPr/>
        </p:nvSpPr>
        <p:spPr bwMode="auto">
          <a:xfrm>
            <a:off x="7276727" y="521917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7763168" y="4505093"/>
            <a:ext cx="0" cy="15500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738467" y="4331330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1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 flipV="1">
            <a:off x="6436561" y="5248570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6365142" y="49305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7312579" y="5248569"/>
            <a:ext cx="2621" cy="817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7278363" y="589228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7012588" y="4337824"/>
            <a:ext cx="0" cy="910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6654986" y="4288193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3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111691" y="46240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18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79" name="Oval 5"/>
          <p:cNvSpPr>
            <a:spLocks noChangeArrowheads="1"/>
          </p:cNvSpPr>
          <p:nvPr/>
        </p:nvSpPr>
        <p:spPr bwMode="auto">
          <a:xfrm>
            <a:off x="8225403" y="5523126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5"/>
          <p:cNvSpPr>
            <a:spLocks noChangeArrowheads="1"/>
          </p:cNvSpPr>
          <p:nvPr/>
        </p:nvSpPr>
        <p:spPr bwMode="auto">
          <a:xfrm>
            <a:off x="8697472" y="60174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7114478" y="4103649"/>
            <a:ext cx="11151" cy="2274849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7759838" y="5557088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Oval 5"/>
          <p:cNvSpPr>
            <a:spLocks noChangeArrowheads="1"/>
          </p:cNvSpPr>
          <p:nvPr/>
        </p:nvSpPr>
        <p:spPr bwMode="auto">
          <a:xfrm>
            <a:off x="8459587" y="502133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34"/>
          <p:cNvSpPr>
            <a:spLocks noChangeAspect="1" noChangeArrowheads="1"/>
          </p:cNvSpPr>
          <p:nvPr/>
        </p:nvSpPr>
        <p:spPr bwMode="auto">
          <a:xfrm>
            <a:off x="5146594" y="4503231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89" name="Oval 34"/>
          <p:cNvSpPr>
            <a:spLocks noChangeAspect="1" noChangeArrowheads="1"/>
          </p:cNvSpPr>
          <p:nvPr/>
        </p:nvSpPr>
        <p:spPr bwMode="auto">
          <a:xfrm>
            <a:off x="4440350" y="514628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0" name="Oval 34"/>
          <p:cNvSpPr>
            <a:spLocks noChangeAspect="1" noChangeArrowheads="1"/>
          </p:cNvSpPr>
          <p:nvPr/>
        </p:nvSpPr>
        <p:spPr bwMode="auto">
          <a:xfrm>
            <a:off x="4102097" y="5867396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1" name="Oval 34"/>
          <p:cNvSpPr>
            <a:spLocks noChangeAspect="1" noChangeArrowheads="1"/>
          </p:cNvSpPr>
          <p:nvPr/>
        </p:nvSpPr>
        <p:spPr bwMode="auto">
          <a:xfrm>
            <a:off x="4711697" y="5852528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5472431" y="4733349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40" name="TextBox 39"/>
          <p:cNvSpPr txBox="1"/>
          <p:nvPr/>
        </p:nvSpPr>
        <p:spPr>
          <a:xfrm>
            <a:off x="4080510" y="5508436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41" name="TextBox 40"/>
          <p:cNvSpPr txBox="1"/>
          <p:nvPr/>
        </p:nvSpPr>
        <p:spPr>
          <a:xfrm>
            <a:off x="4675885" y="5498867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5332965" y="5486109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4501" y="5495678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64641" y="4720590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501956E9-BE63-4927-BD88-B47180AE3647}"/>
              </a:ext>
            </a:extLst>
          </p:cNvPr>
          <p:cNvSpPr/>
          <p:nvPr/>
        </p:nvSpPr>
        <p:spPr bwMode="auto">
          <a:xfrm>
            <a:off x="7380240" y="1371600"/>
            <a:ext cx="1388936" cy="440711"/>
          </a:xfrm>
          <a:prstGeom prst="wedgeRectCallou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r>
              <a:rPr lang="en-US" sz="1600" i="1" dirty="0"/>
              <a:t>output size  </a:t>
            </a:r>
            <a:br>
              <a:rPr lang="en-US" sz="1600" i="1" dirty="0"/>
            </a:br>
            <a:r>
              <a:rPr lang="en-US" sz="1600" i="1" dirty="0"/>
              <a:t>=# points in R</a:t>
            </a:r>
          </a:p>
        </p:txBody>
      </p:sp>
      <p:sp>
        <p:nvSpPr>
          <p:cNvPr id="46" name="Speech Bubble: Rectangle 45">
            <a:extLst>
              <a:ext uri="{FF2B5EF4-FFF2-40B4-BE49-F238E27FC236}">
                <a16:creationId xmlns:a16="http://schemas.microsoft.com/office/drawing/2014/main" id="{C2D1DE83-BF00-4A61-9AED-E98B9AD58087}"/>
              </a:ext>
            </a:extLst>
          </p:cNvPr>
          <p:cNvSpPr/>
          <p:nvPr/>
        </p:nvSpPr>
        <p:spPr bwMode="auto">
          <a:xfrm>
            <a:off x="5775621" y="1378859"/>
            <a:ext cx="1321879" cy="440711"/>
          </a:xfrm>
          <a:prstGeom prst="wedgeRectCallout">
            <a:avLst>
              <a:gd name="adj1" fmla="val 73571"/>
              <a:gd name="adj2" fmla="val 722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r>
              <a:rPr lang="en-US" sz="1600" i="1" dirty="0"/>
              <a:t>upper bound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A3EA728-E7A4-4597-8C0D-F525257C6CF4}"/>
                  </a:ext>
                </a:extLst>
              </p14:cNvPr>
              <p14:cNvContentPartPr/>
              <p14:nvPr/>
            </p14:nvContentPartPr>
            <p14:xfrm>
              <a:off x="1940400" y="4463280"/>
              <a:ext cx="4914720" cy="1709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A3EA728-E7A4-4597-8C0D-F525257C6CF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1040" y="4453920"/>
                <a:ext cx="4933440" cy="172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7997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2166276" y="10878"/>
            <a:ext cx="7543800" cy="1143000"/>
          </a:xfrm>
        </p:spPr>
        <p:txBody>
          <a:bodyPr/>
          <a:lstStyle/>
          <a:p>
            <a:pPr eaLnBrk="1" hangingPunct="1"/>
            <a:r>
              <a:rPr lang="en-US" dirty="0"/>
              <a:t>Master Theorem</a:t>
            </a:r>
          </a:p>
        </p:txBody>
      </p:sp>
      <p:sp>
        <p:nvSpPr>
          <p:cNvPr id="39942" name="Rectangle 3"/>
          <p:cNvSpPr>
            <a:spLocks noChangeArrowheads="1"/>
          </p:cNvSpPr>
          <p:nvPr/>
        </p:nvSpPr>
        <p:spPr bwMode="auto">
          <a:xfrm>
            <a:off x="2348129" y="939814"/>
            <a:ext cx="3663950" cy="124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i="1" dirty="0">
                <a:solidFill>
                  <a:srgbClr val="009999"/>
                </a:solidFill>
              </a:rPr>
              <a:t>T</a:t>
            </a:r>
            <a:r>
              <a:rPr lang="en-US" dirty="0">
                <a:solidFill>
                  <a:srgbClr val="009999"/>
                </a:solidFill>
              </a:rPr>
              <a:t>(</a:t>
            </a:r>
            <a:r>
              <a:rPr lang="en-US" i="1" dirty="0">
                <a:solidFill>
                  <a:srgbClr val="009999"/>
                </a:solidFill>
              </a:rPr>
              <a:t>n</a:t>
            </a:r>
            <a:r>
              <a:rPr lang="en-US" dirty="0">
                <a:solidFill>
                  <a:srgbClr val="009999"/>
                </a:solidFill>
              </a:rPr>
              <a:t>) = </a:t>
            </a:r>
            <a:r>
              <a:rPr lang="en-US" i="1" dirty="0">
                <a:solidFill>
                  <a:srgbClr val="009999"/>
                </a:solidFill>
              </a:rPr>
              <a:t>a</a:t>
            </a:r>
            <a:r>
              <a:rPr lang="en-US" sz="1800" i="1" dirty="0">
                <a:solidFill>
                  <a:srgbClr val="009999"/>
                </a:solidFill>
              </a:rPr>
              <a:t> </a:t>
            </a:r>
            <a:r>
              <a:rPr lang="en-US" i="1" dirty="0">
                <a:solidFill>
                  <a:srgbClr val="009999"/>
                </a:solidFill>
              </a:rPr>
              <a:t>T</a:t>
            </a:r>
            <a:r>
              <a:rPr lang="en-US" dirty="0">
                <a:solidFill>
                  <a:srgbClr val="009999"/>
                </a:solidFill>
              </a:rPr>
              <a:t>(</a:t>
            </a:r>
            <a:r>
              <a:rPr lang="en-US" i="1" dirty="0">
                <a:solidFill>
                  <a:srgbClr val="009999"/>
                </a:solidFill>
              </a:rPr>
              <a:t>n</a:t>
            </a:r>
            <a:r>
              <a:rPr lang="en-US" dirty="0">
                <a:solidFill>
                  <a:srgbClr val="009999"/>
                </a:solidFill>
              </a:rPr>
              <a:t>/</a:t>
            </a:r>
            <a:r>
              <a:rPr lang="en-US" i="1" dirty="0">
                <a:solidFill>
                  <a:srgbClr val="009999"/>
                </a:solidFill>
              </a:rPr>
              <a:t>b</a:t>
            </a:r>
            <a:r>
              <a:rPr lang="en-US" dirty="0">
                <a:solidFill>
                  <a:srgbClr val="009999"/>
                </a:solidFill>
              </a:rPr>
              <a:t>) + </a:t>
            </a:r>
            <a:r>
              <a:rPr lang="en-US" i="1" dirty="0">
                <a:solidFill>
                  <a:srgbClr val="009999"/>
                </a:solidFill>
              </a:rPr>
              <a:t>f</a:t>
            </a:r>
            <a:r>
              <a:rPr lang="en-US" sz="1800" i="1" dirty="0">
                <a:solidFill>
                  <a:srgbClr val="009999"/>
                </a:solidFill>
              </a:rPr>
              <a:t> </a:t>
            </a:r>
            <a:r>
              <a:rPr lang="en-US" dirty="0">
                <a:solidFill>
                  <a:srgbClr val="009999"/>
                </a:solidFill>
              </a:rPr>
              <a:t>(</a:t>
            </a:r>
            <a:r>
              <a:rPr lang="en-US" i="1" dirty="0">
                <a:solidFill>
                  <a:srgbClr val="009999"/>
                </a:solidFill>
              </a:rPr>
              <a:t>n</a:t>
            </a:r>
            <a:r>
              <a:rPr lang="en-US" dirty="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349250" y="1259327"/>
            <a:ext cx="8278548" cy="529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tabLst>
                <a:tab pos="1371600" algn="l"/>
                <a:tab pos="4284663" algn="l"/>
              </a:tabLst>
            </a:pPr>
            <a:r>
              <a:rPr lang="en-US" sz="2800" b="1" dirty="0">
                <a:solidFill>
                  <a:srgbClr val="CC0000"/>
                </a:solidFill>
              </a:rPr>
              <a:t>CASE 1</a:t>
            </a:r>
            <a:r>
              <a:rPr lang="en-US" sz="2800" dirty="0">
                <a:solidFill>
                  <a:srgbClr val="CC0000"/>
                </a:solidFill>
              </a:rPr>
              <a:t>:</a:t>
            </a:r>
            <a:br>
              <a:rPr lang="en-US" sz="2800" dirty="0">
                <a:solidFill>
                  <a:srgbClr val="CC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i="1" dirty="0">
                <a:solidFill>
                  <a:srgbClr val="009999"/>
                </a:solidFill>
              </a:rPr>
              <a:t>f</a:t>
            </a:r>
            <a:r>
              <a:rPr lang="en-US" sz="2800" dirty="0">
                <a:solidFill>
                  <a:srgbClr val="009999"/>
                </a:solidFill>
              </a:rPr>
              <a:t> (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 = </a:t>
            </a:r>
            <a:r>
              <a:rPr lang="en-US" sz="2800" i="1" dirty="0">
                <a:solidFill>
                  <a:srgbClr val="009999"/>
                </a:solidFill>
              </a:rPr>
              <a:t>O</a:t>
            </a:r>
            <a:r>
              <a:rPr lang="en-US" sz="2800" dirty="0">
                <a:solidFill>
                  <a:srgbClr val="009999"/>
                </a:solidFill>
              </a:rPr>
              <a:t>(</a:t>
            </a:r>
            <a:r>
              <a:rPr lang="en-US" sz="2800" i="1" dirty="0" err="1">
                <a:solidFill>
                  <a:srgbClr val="009999"/>
                </a:solidFill>
              </a:rPr>
              <a:t>n</a:t>
            </a:r>
            <a:r>
              <a:rPr lang="en-US" sz="2800" baseline="30000" dirty="0" err="1">
                <a:solidFill>
                  <a:srgbClr val="009999"/>
                </a:solidFill>
              </a:rPr>
              <a:t>log</a:t>
            </a:r>
            <a:r>
              <a:rPr lang="en-US" sz="2800" i="1" baseline="16000" dirty="0" err="1">
                <a:solidFill>
                  <a:srgbClr val="009999"/>
                </a:solidFill>
              </a:rPr>
              <a:t>b</a:t>
            </a:r>
            <a:r>
              <a:rPr lang="en-US" sz="2800" i="1" baseline="30000" dirty="0" err="1">
                <a:solidFill>
                  <a:srgbClr val="009999"/>
                </a:solidFill>
              </a:rPr>
              <a:t>a</a:t>
            </a:r>
            <a:r>
              <a:rPr lang="en-US" sz="2800" i="1" baseline="30000" dirty="0">
                <a:solidFill>
                  <a:srgbClr val="009999"/>
                </a:solidFill>
              </a:rPr>
              <a:t> </a:t>
            </a:r>
            <a:r>
              <a:rPr lang="en-US" sz="2800" baseline="30000" dirty="0">
                <a:solidFill>
                  <a:srgbClr val="009999"/>
                </a:solidFill>
              </a:rPr>
              <a:t>– </a:t>
            </a:r>
            <a:r>
              <a:rPr lang="en-US" sz="2800" baseline="30000" dirty="0">
                <a:solidFill>
                  <a:srgbClr val="009999"/>
                </a:solidFill>
                <a:latin typeface="Symbol" pitchFamily="18" charset="2"/>
              </a:rPr>
              <a:t>e</a:t>
            </a:r>
            <a:r>
              <a:rPr lang="en-US" sz="2800" dirty="0">
                <a:solidFill>
                  <a:srgbClr val="009999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 </a:t>
            </a:r>
            <a:r>
              <a:rPr lang="en-US" sz="2800" i="1" dirty="0">
                <a:solidFill>
                  <a:srgbClr val="009999"/>
                </a:solidFill>
              </a:rPr>
              <a:t>T</a:t>
            </a:r>
            <a:r>
              <a:rPr lang="en-US" sz="2800" dirty="0">
                <a:solidFill>
                  <a:srgbClr val="009999"/>
                </a:solidFill>
              </a:rPr>
              <a:t>(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 = </a:t>
            </a:r>
            <a:r>
              <a:rPr lang="en-US" sz="2800" dirty="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2800" dirty="0">
                <a:solidFill>
                  <a:srgbClr val="009999"/>
                </a:solidFill>
              </a:rPr>
              <a:t>(</a:t>
            </a:r>
            <a:r>
              <a:rPr lang="en-US" sz="2800" i="1" dirty="0" err="1">
                <a:solidFill>
                  <a:srgbClr val="009999"/>
                </a:solidFill>
              </a:rPr>
              <a:t>n</a:t>
            </a:r>
            <a:r>
              <a:rPr lang="en-US" sz="2800" baseline="30000" dirty="0" err="1">
                <a:solidFill>
                  <a:srgbClr val="009999"/>
                </a:solidFill>
              </a:rPr>
              <a:t>log</a:t>
            </a:r>
            <a:r>
              <a:rPr lang="en-US" sz="2800" i="1" baseline="16000" dirty="0" err="1">
                <a:solidFill>
                  <a:srgbClr val="009999"/>
                </a:solidFill>
              </a:rPr>
              <a:t>b</a:t>
            </a:r>
            <a:r>
              <a:rPr lang="en-US" sz="2800" i="1" baseline="30000" dirty="0" err="1">
                <a:solidFill>
                  <a:srgbClr val="009999"/>
                </a:solidFill>
              </a:rPr>
              <a:t>a</a:t>
            </a:r>
            <a:r>
              <a:rPr lang="en-US" sz="2800" dirty="0">
                <a:solidFill>
                  <a:srgbClr val="009999"/>
                </a:solidFill>
              </a:rPr>
              <a:t>)</a:t>
            </a:r>
            <a:br>
              <a:rPr lang="en-US" sz="2800" dirty="0">
                <a:solidFill>
                  <a:srgbClr val="009999"/>
                </a:solidFill>
              </a:rPr>
            </a:br>
            <a:r>
              <a:rPr lang="en-US" dirty="0">
                <a:solidFill>
                  <a:srgbClr val="009999"/>
                </a:solidFill>
              </a:rPr>
              <a:t> </a:t>
            </a:r>
            <a:r>
              <a:rPr lang="en-US" sz="2400" dirty="0"/>
              <a:t>for some </a:t>
            </a:r>
            <a:r>
              <a:rPr lang="en-US" sz="2400" dirty="0">
                <a:solidFill>
                  <a:srgbClr val="009999"/>
                </a:solidFill>
                <a:latin typeface="Symbol" panose="05050102010706020507" pitchFamily="18" charset="2"/>
              </a:rPr>
              <a:t>e</a:t>
            </a:r>
            <a:r>
              <a:rPr lang="en-US" sz="2400" dirty="0">
                <a:solidFill>
                  <a:srgbClr val="009999"/>
                </a:solidFill>
              </a:rPr>
              <a:t>&gt;0</a:t>
            </a:r>
            <a:endParaRPr lang="en-US" sz="2400" dirty="0">
              <a:solidFill>
                <a:srgbClr val="000000"/>
              </a:solidFill>
            </a:endParaRPr>
          </a:p>
          <a:p>
            <a:pPr lvl="0" algn="l">
              <a:lnSpc>
                <a:spcPct val="110000"/>
              </a:lnSpc>
              <a:tabLst>
                <a:tab pos="1371600" algn="l"/>
                <a:tab pos="4284663" algn="l"/>
              </a:tabLst>
            </a:pPr>
            <a:r>
              <a:rPr lang="en-US" sz="2800" b="1" dirty="0">
                <a:solidFill>
                  <a:srgbClr val="CC0000"/>
                </a:solidFill>
              </a:rPr>
              <a:t>CASE 2</a:t>
            </a:r>
            <a:r>
              <a:rPr lang="en-US" sz="2800" dirty="0">
                <a:solidFill>
                  <a:srgbClr val="CC0000"/>
                </a:solidFill>
              </a:rPr>
              <a:t>:</a:t>
            </a:r>
            <a:br>
              <a:rPr lang="en-US" sz="2800" dirty="0">
                <a:solidFill>
                  <a:srgbClr val="CC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i="1" dirty="0">
                <a:solidFill>
                  <a:srgbClr val="009999"/>
                </a:solidFill>
              </a:rPr>
              <a:t>f</a:t>
            </a:r>
            <a:r>
              <a:rPr lang="en-US" sz="2800" dirty="0">
                <a:solidFill>
                  <a:srgbClr val="009999"/>
                </a:solidFill>
              </a:rPr>
              <a:t> (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 = </a:t>
            </a:r>
            <a:r>
              <a:rPr lang="en-US" sz="2800" dirty="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2800" dirty="0">
                <a:solidFill>
                  <a:srgbClr val="009999"/>
                </a:solidFill>
              </a:rPr>
              <a:t>(</a:t>
            </a:r>
            <a:r>
              <a:rPr lang="en-US" sz="2800" i="1" dirty="0" err="1">
                <a:solidFill>
                  <a:srgbClr val="009999"/>
                </a:solidFill>
              </a:rPr>
              <a:t>n</a:t>
            </a:r>
            <a:r>
              <a:rPr lang="en-US" sz="2800" baseline="30000" dirty="0" err="1">
                <a:solidFill>
                  <a:srgbClr val="009999"/>
                </a:solidFill>
              </a:rPr>
              <a:t>log</a:t>
            </a:r>
            <a:r>
              <a:rPr lang="en-US" sz="2800" i="1" baseline="16000" dirty="0" err="1">
                <a:solidFill>
                  <a:srgbClr val="009999"/>
                </a:solidFill>
              </a:rPr>
              <a:t>b</a:t>
            </a:r>
            <a:r>
              <a:rPr lang="en-US" sz="2800" i="1" baseline="30000" dirty="0" err="1">
                <a:solidFill>
                  <a:srgbClr val="009999"/>
                </a:solidFill>
              </a:rPr>
              <a:t>a</a:t>
            </a:r>
            <a:r>
              <a:rPr lang="en-US" sz="2800" i="1" baseline="30000" dirty="0">
                <a:solidFill>
                  <a:srgbClr val="009999"/>
                </a:solidFill>
              </a:rPr>
              <a:t> </a:t>
            </a:r>
            <a:r>
              <a:rPr lang="en-US" sz="2800" dirty="0" err="1">
                <a:solidFill>
                  <a:srgbClr val="009999"/>
                </a:solidFill>
              </a:rPr>
              <a:t>log</a:t>
            </a:r>
            <a:r>
              <a:rPr lang="en-US" sz="2800" i="1" baseline="30000" dirty="0" err="1">
                <a:solidFill>
                  <a:srgbClr val="009999"/>
                </a:solidFill>
              </a:rPr>
              <a:t>k</a:t>
            </a:r>
            <a:r>
              <a:rPr lang="en-US" sz="2800" i="1" dirty="0" err="1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	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 </a:t>
            </a:r>
            <a:r>
              <a:rPr lang="en-US" sz="2800" i="1" dirty="0">
                <a:solidFill>
                  <a:srgbClr val="009999"/>
                </a:solidFill>
              </a:rPr>
              <a:t>T</a:t>
            </a:r>
            <a:r>
              <a:rPr lang="en-US" sz="2800" dirty="0">
                <a:solidFill>
                  <a:srgbClr val="009999"/>
                </a:solidFill>
              </a:rPr>
              <a:t>(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 = </a:t>
            </a:r>
            <a:r>
              <a:rPr lang="en-US" sz="2800" dirty="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2800" dirty="0">
                <a:solidFill>
                  <a:srgbClr val="009999"/>
                </a:solidFill>
              </a:rPr>
              <a:t>(</a:t>
            </a:r>
            <a:r>
              <a:rPr lang="en-US" sz="2800" i="1" dirty="0" err="1">
                <a:solidFill>
                  <a:srgbClr val="009999"/>
                </a:solidFill>
              </a:rPr>
              <a:t>n</a:t>
            </a:r>
            <a:r>
              <a:rPr lang="en-US" sz="2800" baseline="30000" dirty="0" err="1">
                <a:solidFill>
                  <a:srgbClr val="009999"/>
                </a:solidFill>
              </a:rPr>
              <a:t>log</a:t>
            </a:r>
            <a:r>
              <a:rPr lang="en-US" sz="2800" i="1" baseline="16000" dirty="0" err="1">
                <a:solidFill>
                  <a:srgbClr val="009999"/>
                </a:solidFill>
              </a:rPr>
              <a:t>b</a:t>
            </a:r>
            <a:r>
              <a:rPr lang="en-US" sz="2800" i="1" baseline="30000" dirty="0" err="1">
                <a:solidFill>
                  <a:srgbClr val="009999"/>
                </a:solidFill>
              </a:rPr>
              <a:t>a</a:t>
            </a:r>
            <a:r>
              <a:rPr lang="en-US" sz="2800" dirty="0">
                <a:solidFill>
                  <a:srgbClr val="009999"/>
                </a:solidFill>
              </a:rPr>
              <a:t> log</a:t>
            </a:r>
            <a:r>
              <a:rPr lang="en-US" sz="2800" i="1" baseline="30000" dirty="0">
                <a:solidFill>
                  <a:srgbClr val="009999"/>
                </a:solidFill>
              </a:rPr>
              <a:t>k</a:t>
            </a:r>
            <a:r>
              <a:rPr lang="en-US" sz="2800" baseline="30000" dirty="0">
                <a:solidFill>
                  <a:srgbClr val="009999"/>
                </a:solidFill>
              </a:rPr>
              <a:t>+1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</a:t>
            </a:r>
            <a:br>
              <a:rPr lang="en-US" sz="2800" dirty="0">
                <a:solidFill>
                  <a:srgbClr val="009999"/>
                </a:solidFill>
              </a:rPr>
            </a:br>
            <a:r>
              <a:rPr lang="en-US" sz="2800" dirty="0">
                <a:solidFill>
                  <a:srgbClr val="009999"/>
                </a:solidFill>
              </a:rPr>
              <a:t>  </a:t>
            </a:r>
            <a:r>
              <a:rPr lang="en-US" sz="2400" dirty="0">
                <a:solidFill>
                  <a:srgbClr val="000000"/>
                </a:solidFill>
              </a:rPr>
              <a:t>for some </a:t>
            </a:r>
            <a:r>
              <a:rPr lang="en-US" sz="2400" dirty="0">
                <a:solidFill>
                  <a:srgbClr val="009999"/>
                </a:solidFill>
              </a:rPr>
              <a:t>k≥0</a:t>
            </a:r>
            <a:endParaRPr lang="en-US" dirty="0">
              <a:solidFill>
                <a:srgbClr val="000000"/>
              </a:solidFill>
            </a:endParaRPr>
          </a:p>
          <a:p>
            <a:pPr algn="l">
              <a:lnSpc>
                <a:spcPct val="110000"/>
              </a:lnSpc>
              <a:spcBef>
                <a:spcPct val="30000"/>
              </a:spcBef>
              <a:tabLst>
                <a:tab pos="4284663" algn="l"/>
              </a:tabLst>
            </a:pPr>
            <a:r>
              <a:rPr lang="en-US" sz="2800" b="1" dirty="0">
                <a:solidFill>
                  <a:srgbClr val="CC0000"/>
                </a:solidFill>
              </a:rPr>
              <a:t>CASE 3</a:t>
            </a:r>
            <a:r>
              <a:rPr lang="en-US" sz="2800" dirty="0">
                <a:solidFill>
                  <a:srgbClr val="CC0000"/>
                </a:solidFill>
              </a:rPr>
              <a:t>: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dirty="0" err="1">
                <a:solidFill>
                  <a:srgbClr val="000000"/>
                </a:solidFill>
              </a:rPr>
              <a:t>i</a:t>
            </a:r>
            <a:r>
              <a:rPr lang="en-US" sz="2800" dirty="0">
                <a:solidFill>
                  <a:srgbClr val="000000"/>
                </a:solidFill>
              </a:rPr>
              <a:t>) </a:t>
            </a:r>
            <a:r>
              <a:rPr lang="en-US" sz="2800" i="1" dirty="0">
                <a:solidFill>
                  <a:srgbClr val="009999"/>
                </a:solidFill>
              </a:rPr>
              <a:t>f</a:t>
            </a:r>
            <a:r>
              <a:rPr lang="en-US" sz="2800" dirty="0">
                <a:solidFill>
                  <a:srgbClr val="009999"/>
                </a:solidFill>
              </a:rPr>
              <a:t> (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 = </a:t>
            </a:r>
            <a:r>
              <a:rPr lang="en-US" sz="2800" dirty="0">
                <a:solidFill>
                  <a:srgbClr val="009999"/>
                </a:solidFill>
                <a:latin typeface="Symbol" pitchFamily="18" charset="2"/>
              </a:rPr>
              <a:t>W</a:t>
            </a:r>
            <a:r>
              <a:rPr lang="en-US" sz="2800" dirty="0">
                <a:solidFill>
                  <a:srgbClr val="009999"/>
                </a:solidFill>
              </a:rPr>
              <a:t>(</a:t>
            </a:r>
            <a:r>
              <a:rPr lang="en-US" sz="2800" i="1" dirty="0" err="1">
                <a:solidFill>
                  <a:srgbClr val="009999"/>
                </a:solidFill>
              </a:rPr>
              <a:t>n</a:t>
            </a:r>
            <a:r>
              <a:rPr lang="en-US" sz="2800" baseline="30000" dirty="0" err="1">
                <a:solidFill>
                  <a:srgbClr val="009999"/>
                </a:solidFill>
              </a:rPr>
              <a:t>log</a:t>
            </a:r>
            <a:r>
              <a:rPr lang="en-US" sz="2800" i="1" baseline="16000" dirty="0" err="1">
                <a:solidFill>
                  <a:srgbClr val="009999"/>
                </a:solidFill>
              </a:rPr>
              <a:t>b</a:t>
            </a:r>
            <a:r>
              <a:rPr lang="en-US" sz="2800" i="1" baseline="30000" dirty="0" err="1">
                <a:solidFill>
                  <a:srgbClr val="009999"/>
                </a:solidFill>
              </a:rPr>
              <a:t>a</a:t>
            </a:r>
            <a:r>
              <a:rPr lang="en-US" sz="2800" i="1" baseline="30000" dirty="0">
                <a:solidFill>
                  <a:srgbClr val="009999"/>
                </a:solidFill>
              </a:rPr>
              <a:t> </a:t>
            </a:r>
            <a:r>
              <a:rPr lang="en-US" sz="2800" baseline="30000" dirty="0">
                <a:solidFill>
                  <a:srgbClr val="009999"/>
                </a:solidFill>
              </a:rPr>
              <a:t>+ </a:t>
            </a:r>
            <a:r>
              <a:rPr lang="en-US" sz="2800" baseline="30000" dirty="0">
                <a:solidFill>
                  <a:srgbClr val="009999"/>
                </a:solidFill>
                <a:latin typeface="Symbol" pitchFamily="18" charset="2"/>
              </a:rPr>
              <a:t>e</a:t>
            </a:r>
            <a:r>
              <a:rPr lang="en-US" sz="2800" dirty="0">
                <a:solidFill>
                  <a:srgbClr val="009999"/>
                </a:solidFill>
              </a:rPr>
              <a:t>)</a:t>
            </a:r>
            <a:br>
              <a:rPr lang="en-US" sz="2800" dirty="0">
                <a:solidFill>
                  <a:srgbClr val="009999"/>
                </a:solidFill>
              </a:rPr>
            </a:br>
            <a:r>
              <a:rPr lang="en-US" sz="2800" dirty="0">
                <a:solidFill>
                  <a:srgbClr val="009999"/>
                </a:solidFill>
              </a:rPr>
              <a:t>  </a:t>
            </a:r>
            <a:r>
              <a:rPr lang="en-US" sz="2400" dirty="0">
                <a:solidFill>
                  <a:srgbClr val="000000"/>
                </a:solidFill>
              </a:rPr>
              <a:t>for some </a:t>
            </a:r>
            <a:r>
              <a:rPr lang="en-US" sz="2400" dirty="0">
                <a:solidFill>
                  <a:srgbClr val="009999"/>
                </a:solidFill>
                <a:latin typeface="Symbol" panose="05050102010706020507" pitchFamily="18" charset="2"/>
              </a:rPr>
              <a:t>e</a:t>
            </a:r>
            <a:r>
              <a:rPr lang="en-US" sz="2400" dirty="0">
                <a:solidFill>
                  <a:srgbClr val="009999"/>
                </a:solidFill>
              </a:rPr>
              <a:t>&gt;0	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 </a:t>
            </a:r>
            <a:r>
              <a:rPr lang="en-US" sz="2800" i="1" dirty="0">
                <a:solidFill>
                  <a:srgbClr val="009999"/>
                </a:solidFill>
              </a:rPr>
              <a:t>T</a:t>
            </a:r>
            <a:r>
              <a:rPr lang="en-US" sz="2800" dirty="0">
                <a:solidFill>
                  <a:srgbClr val="009999"/>
                </a:solidFill>
              </a:rPr>
              <a:t>(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 = </a:t>
            </a:r>
            <a:r>
              <a:rPr lang="en-US" sz="2800" dirty="0">
                <a:solidFill>
                  <a:srgbClr val="009999"/>
                </a:solidFill>
                <a:latin typeface="Symbol" pitchFamily="18" charset="2"/>
              </a:rPr>
              <a:t>Q</a:t>
            </a:r>
            <a:r>
              <a:rPr lang="en-US" sz="2800" dirty="0">
                <a:solidFill>
                  <a:srgbClr val="009999"/>
                </a:solidFill>
              </a:rPr>
              <a:t>( </a:t>
            </a:r>
            <a:r>
              <a:rPr lang="en-US" sz="2800" i="1" dirty="0">
                <a:solidFill>
                  <a:srgbClr val="009999"/>
                </a:solidFill>
              </a:rPr>
              <a:t>f</a:t>
            </a:r>
            <a:r>
              <a:rPr lang="en-US" sz="2800" dirty="0">
                <a:solidFill>
                  <a:srgbClr val="009999"/>
                </a:solidFill>
              </a:rPr>
              <a:t> (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))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 and (ii) </a:t>
            </a:r>
            <a:r>
              <a:rPr lang="en-US" sz="2800" i="1" dirty="0">
                <a:solidFill>
                  <a:srgbClr val="009999"/>
                </a:solidFill>
              </a:rPr>
              <a:t>a f</a:t>
            </a:r>
            <a:r>
              <a:rPr lang="en-US" sz="2800" dirty="0">
                <a:solidFill>
                  <a:srgbClr val="009999"/>
                </a:solidFill>
              </a:rPr>
              <a:t> (</a:t>
            </a:r>
            <a:r>
              <a:rPr lang="en-US" sz="2800" i="1" dirty="0">
                <a:solidFill>
                  <a:srgbClr val="009999"/>
                </a:solidFill>
              </a:rPr>
              <a:t>n/b</a:t>
            </a:r>
            <a:r>
              <a:rPr lang="en-US" sz="2800" dirty="0">
                <a:solidFill>
                  <a:srgbClr val="009999"/>
                </a:solidFill>
              </a:rPr>
              <a:t>) </a:t>
            </a:r>
            <a:r>
              <a:rPr lang="en-US" sz="2800" dirty="0">
                <a:solidFill>
                  <a:srgbClr val="009999"/>
                </a:solidFill>
                <a:latin typeface="Symbol" pitchFamily="18" charset="2"/>
              </a:rPr>
              <a:t>£</a:t>
            </a:r>
            <a:r>
              <a:rPr lang="en-US" sz="2800" dirty="0">
                <a:solidFill>
                  <a:srgbClr val="009999"/>
                </a:solidFill>
              </a:rPr>
              <a:t> </a:t>
            </a:r>
            <a:r>
              <a:rPr lang="en-US" sz="2800" i="1" dirty="0">
                <a:solidFill>
                  <a:srgbClr val="009999"/>
                </a:solidFill>
              </a:rPr>
              <a:t>c</a:t>
            </a:r>
            <a:r>
              <a:rPr lang="en-US" sz="2800" dirty="0">
                <a:solidFill>
                  <a:srgbClr val="009999"/>
                </a:solidFill>
              </a:rPr>
              <a:t> </a:t>
            </a:r>
            <a:r>
              <a:rPr lang="en-US" sz="2800" i="1" dirty="0">
                <a:solidFill>
                  <a:srgbClr val="009999"/>
                </a:solidFill>
              </a:rPr>
              <a:t>f</a:t>
            </a:r>
            <a:r>
              <a:rPr lang="en-US" sz="2800" dirty="0">
                <a:solidFill>
                  <a:srgbClr val="009999"/>
                </a:solidFill>
              </a:rPr>
              <a:t> (</a:t>
            </a:r>
            <a:r>
              <a:rPr lang="en-US" sz="2800" i="1" dirty="0">
                <a:solidFill>
                  <a:srgbClr val="009999"/>
                </a:solidFill>
              </a:rPr>
              <a:t>n</a:t>
            </a:r>
            <a:r>
              <a:rPr lang="en-US" sz="2800" dirty="0">
                <a:solidFill>
                  <a:srgbClr val="009999"/>
                </a:solidFill>
              </a:rPr>
              <a:t>) </a:t>
            </a:r>
            <a:r>
              <a:rPr lang="en-US" sz="2800" dirty="0">
                <a:solidFill>
                  <a:srgbClr val="000000"/>
                </a:solidFill>
              </a:rPr>
              <a:t>	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for some </a:t>
            </a:r>
            <a:r>
              <a:rPr lang="en-US" sz="2400" i="1" dirty="0">
                <a:solidFill>
                  <a:srgbClr val="009999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9999"/>
                </a:solidFill>
              </a:rPr>
              <a:t>&lt; 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9944" name="Right Brace 7"/>
          <p:cNvSpPr>
            <a:spLocks/>
          </p:cNvSpPr>
          <p:nvPr/>
        </p:nvSpPr>
        <p:spPr bwMode="auto">
          <a:xfrm>
            <a:off x="4238625" y="4873625"/>
            <a:ext cx="225425" cy="1558925"/>
          </a:xfrm>
          <a:prstGeom prst="rightBrace">
            <a:avLst>
              <a:gd name="adj1" fmla="val 8292"/>
              <a:gd name="adj2" fmla="val 50972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9999"/>
              </a:solidFill>
            </a:endParaRP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875AB446-1E3E-4AF8-B570-AC4541F5C0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105094" y="6477000"/>
            <a:ext cx="2933816" cy="307777"/>
          </a:xfrm>
        </p:spPr>
        <p:txBody>
          <a:bodyPr/>
          <a:lstStyle/>
          <a:p>
            <a:r>
              <a:rPr lang="en-US" dirty="0"/>
              <a:t>CMPS 3130/6130 Computational Geometry</a:t>
            </a:r>
          </a:p>
        </p:txBody>
      </p:sp>
    </p:spTree>
    <p:extLst>
      <p:ext uri="{BB962C8B-B14F-4D97-AF65-F5344CB8AC3E}">
        <p14:creationId xmlns:p14="http://schemas.microsoft.com/office/powerpoint/2010/main" val="359248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CMPS 3130/6130 Computational Geometry</a:t>
            </a:r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SearchKDTree</a:t>
            </a:r>
            <a:r>
              <a:rPr lang="en-US" dirty="0"/>
              <a:t>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6467" name="Text Box 3"/>
              <p:cNvSpPr txBox="1">
                <a:spLocks noChangeArrowheads="1"/>
              </p:cNvSpPr>
              <p:nvPr/>
            </p:nvSpPr>
            <p:spPr bwMode="auto">
              <a:xfrm>
                <a:off x="307590" y="1371600"/>
                <a:ext cx="8557632" cy="39751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800" b="1" dirty="0">
                    <a:solidFill>
                      <a:schemeClr val="accent2"/>
                    </a:solidFill>
                  </a:rPr>
                  <a:t>Proof Sketch:</a:t>
                </a:r>
                <a:r>
                  <a:rPr lang="en-US" sz="2800" dirty="0"/>
                  <a:t>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Sum of # visited vertices in </a:t>
                </a:r>
                <a:r>
                  <a:rPr lang="en-US" sz="2800" dirty="0" err="1"/>
                  <a:t>ReportSubtree</a:t>
                </a:r>
                <a:r>
                  <a:rPr lang="en-US" sz="2800" dirty="0"/>
                  <a:t> is </a:t>
                </a:r>
                <a:r>
                  <a:rPr lang="en-US" sz="2800" dirty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k</a:t>
                </a:r>
                <a:r>
                  <a:rPr lang="en-US" sz="2800" dirty="0">
                    <a:solidFill>
                      <a:srgbClr val="008380"/>
                    </a:solidFill>
                  </a:rPr>
                  <a:t>)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# visited vertices that are not in one of the reported subtrees = O(# regions(v) intersected by a query line)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dirty="0">
                    <a:sym typeface="Symbol"/>
                  </a:rPr>
                  <a:t>Consider intersections with a </a:t>
                </a:r>
                <a:r>
                  <a:rPr lang="en-US" sz="2800" dirty="0">
                    <a:solidFill>
                      <a:schemeClr val="accent1">
                        <a:lumMod val="50000"/>
                      </a:schemeClr>
                    </a:solidFill>
                    <a:sym typeface="Symbol"/>
                  </a:rPr>
                  <a:t>vertical line </a:t>
                </a:r>
                <a:r>
                  <a:rPr lang="en-US" sz="2800" dirty="0">
                    <a:sym typeface="Symbol"/>
                  </a:rPr>
                  <a:t>only.</a:t>
                </a:r>
                <a:br>
                  <a:rPr lang="en-US" sz="2800" dirty="0">
                    <a:sym typeface="Symbol"/>
                  </a:rPr>
                </a:br>
                <a:r>
                  <a:rPr lang="en-US" sz="2800" dirty="0">
                    <a:sym typeface="Symbol"/>
                  </a:rPr>
                  <a:t>Let </a:t>
                </a: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) </a:t>
                </a:r>
                <a:r>
                  <a:rPr lang="en-US" sz="2800" dirty="0">
                    <a:sym typeface="Symbol"/>
                  </a:rPr>
                  <a:t>= # intersected regions in </a:t>
                </a:r>
                <a:r>
                  <a:rPr lang="en-US" sz="2800" dirty="0" err="1">
                    <a:sym typeface="Symbol"/>
                  </a:rPr>
                  <a:t>kd</a:t>
                </a:r>
                <a:r>
                  <a:rPr lang="en-US" sz="2800" dirty="0">
                    <a:sym typeface="Symbol"/>
                  </a:rPr>
                  <a:t>-tree of </a:t>
                </a: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>
                    <a:sym typeface="Symbol"/>
                  </a:rPr>
                  <a:t> points whose root contains a vertical splitting line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) = 1 + 2</a:t>
                </a: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/4), </a:t>
                </a:r>
                <a:r>
                  <a:rPr lang="en-US" sz="2800" dirty="0">
                    <a:sym typeface="Symbol"/>
                  </a:rPr>
                  <a:t>for </a:t>
                </a: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&gt;1</a:t>
                </a:r>
              </a:p>
              <a:p>
                <a:pPr marL="457200" indent="-457200">
                  <a:buFont typeface="Symbol"/>
                  <a:buChar char="Þ"/>
                </a:pP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Q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(</a:t>
                </a:r>
                <a:r>
                  <a:rPr lang="en-US" sz="2800" i="1" dirty="0">
                    <a:solidFill>
                      <a:srgbClr val="008380"/>
                    </a:solidFill>
                    <a:sym typeface="Symbol"/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) = O(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solidFill>
                              <a:srgbClr val="008380"/>
                            </a:solidFill>
                            <a:latin typeface="Cambria Math"/>
                            <a:sym typeface="Symbol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800" dirty="0">
                    <a:solidFill>
                      <a:srgbClr val="008380"/>
                    </a:solidFill>
                    <a:sym typeface="Symbol"/>
                  </a:rPr>
                  <a:t>)</a:t>
                </a:r>
                <a:endParaRPr lang="en-US" sz="2800" dirty="0">
                  <a:solidFill>
                    <a:srgbClr val="008380"/>
                  </a:solidFill>
                </a:endParaRPr>
              </a:p>
            </p:txBody>
          </p:sp>
        </mc:Choice>
        <mc:Fallback xmlns="">
          <p:sp>
            <p:nvSpPr>
              <p:cNvPr id="4464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7590" y="1371600"/>
                <a:ext cx="8557632" cy="3975127"/>
              </a:xfrm>
              <a:prstGeom prst="rect">
                <a:avLst/>
              </a:prstGeom>
              <a:blipFill>
                <a:blip r:embed="rId2"/>
                <a:stretch>
                  <a:fillRect l="-1496" t="-1534" b="-337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34"/>
          <p:cNvSpPr>
            <a:spLocks noChangeAspect="1" noChangeArrowheads="1"/>
          </p:cNvSpPr>
          <p:nvPr/>
        </p:nvSpPr>
        <p:spPr bwMode="auto">
          <a:xfrm>
            <a:off x="5136876" y="450229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1</a:t>
            </a:r>
          </a:p>
        </p:txBody>
      </p:sp>
      <p:sp>
        <p:nvSpPr>
          <p:cNvPr id="7" name="Oval 34"/>
          <p:cNvSpPr>
            <a:spLocks noChangeAspect="1" noChangeArrowheads="1"/>
          </p:cNvSpPr>
          <p:nvPr/>
        </p:nvSpPr>
        <p:spPr bwMode="auto">
          <a:xfrm>
            <a:off x="4424254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8" name="Oval 34"/>
          <p:cNvSpPr>
            <a:spLocks noChangeAspect="1" noChangeArrowheads="1"/>
          </p:cNvSpPr>
          <p:nvPr/>
        </p:nvSpPr>
        <p:spPr bwMode="auto">
          <a:xfrm>
            <a:off x="5642512" y="5135745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" name="Oval 34"/>
          <p:cNvSpPr>
            <a:spLocks noChangeAspect="1" noChangeArrowheads="1"/>
          </p:cNvSpPr>
          <p:nvPr/>
        </p:nvSpPr>
        <p:spPr bwMode="auto">
          <a:xfrm>
            <a:off x="5339424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0" name="Oval 34"/>
          <p:cNvSpPr>
            <a:spLocks noChangeAspect="1" noChangeArrowheads="1"/>
          </p:cNvSpPr>
          <p:nvPr/>
        </p:nvSpPr>
        <p:spPr bwMode="auto">
          <a:xfrm>
            <a:off x="5979203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11" name="Oval 34"/>
          <p:cNvSpPr>
            <a:spLocks noChangeAspect="1" noChangeArrowheads="1"/>
          </p:cNvSpPr>
          <p:nvPr/>
        </p:nvSpPr>
        <p:spPr bwMode="auto">
          <a:xfrm>
            <a:off x="41059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3</a:t>
            </a:r>
          </a:p>
        </p:txBody>
      </p:sp>
      <p:sp>
        <p:nvSpPr>
          <p:cNvPr id="12" name="Oval 34"/>
          <p:cNvSpPr>
            <a:spLocks noChangeAspect="1" noChangeArrowheads="1"/>
          </p:cNvSpPr>
          <p:nvPr/>
        </p:nvSpPr>
        <p:spPr bwMode="auto">
          <a:xfrm>
            <a:off x="4707511" y="5849216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4</a:t>
            </a:r>
          </a:p>
        </p:txBody>
      </p:sp>
      <p:cxnSp>
        <p:nvCxnSpPr>
          <p:cNvPr id="26" name="Straight Connector 25"/>
          <p:cNvCxnSpPr>
            <a:stCxn id="6" idx="4"/>
            <a:endCxn id="7" idx="0"/>
          </p:cNvCxnSpPr>
          <p:nvPr/>
        </p:nvCxnSpPr>
        <p:spPr bwMode="auto">
          <a:xfrm flipH="1">
            <a:off x="4569920" y="4793627"/>
            <a:ext cx="712622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6" idx="4"/>
            <a:endCxn id="8" idx="0"/>
          </p:cNvCxnSpPr>
          <p:nvPr/>
        </p:nvCxnSpPr>
        <p:spPr bwMode="auto">
          <a:xfrm>
            <a:off x="5282542" y="4793627"/>
            <a:ext cx="505636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7" idx="4"/>
            <a:endCxn id="11" idx="0"/>
          </p:cNvCxnSpPr>
          <p:nvPr/>
        </p:nvCxnSpPr>
        <p:spPr bwMode="auto">
          <a:xfrm flipH="1">
            <a:off x="4251577" y="5427077"/>
            <a:ext cx="318343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0"/>
            <a:endCxn id="7" idx="4"/>
          </p:cNvCxnSpPr>
          <p:nvPr/>
        </p:nvCxnSpPr>
        <p:spPr bwMode="auto">
          <a:xfrm flipH="1" flipV="1">
            <a:off x="4569920" y="5427077"/>
            <a:ext cx="283257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8" idx="4"/>
            <a:endCxn id="9" idx="0"/>
          </p:cNvCxnSpPr>
          <p:nvPr/>
        </p:nvCxnSpPr>
        <p:spPr bwMode="auto">
          <a:xfrm flipH="1">
            <a:off x="5485090" y="5427077"/>
            <a:ext cx="30308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8" idx="4"/>
            <a:endCxn id="10" idx="0"/>
          </p:cNvCxnSpPr>
          <p:nvPr/>
        </p:nvCxnSpPr>
        <p:spPr bwMode="auto">
          <a:xfrm>
            <a:off x="5788178" y="5427077"/>
            <a:ext cx="336691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Oval 5"/>
          <p:cNvSpPr>
            <a:spLocks noChangeArrowheads="1"/>
          </p:cNvSpPr>
          <p:nvPr/>
        </p:nvSpPr>
        <p:spPr bwMode="auto">
          <a:xfrm>
            <a:off x="7727316" y="4690501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964743" y="4403685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Oval 5"/>
          <p:cNvSpPr>
            <a:spLocks noChangeArrowheads="1"/>
          </p:cNvSpPr>
          <p:nvPr/>
        </p:nvSpPr>
        <p:spPr bwMode="auto">
          <a:xfrm>
            <a:off x="7276727" y="5219174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7763168" y="4505093"/>
            <a:ext cx="0" cy="15500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7738467" y="4331330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1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 flipV="1">
            <a:off x="6436561" y="5248570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6365142" y="4930562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2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7312579" y="5248569"/>
            <a:ext cx="2621" cy="8176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7278363" y="5892283"/>
            <a:ext cx="405238" cy="4407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4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7012588" y="4337824"/>
            <a:ext cx="0" cy="910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6654986" y="4288193"/>
            <a:ext cx="311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baseline="-25000" dirty="0"/>
              <a:t>3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111691" y="4624039"/>
            <a:ext cx="1847850" cy="1181100"/>
          </a:xfrm>
          <a:prstGeom prst="rect">
            <a:avLst/>
          </a:prstGeom>
          <a:solidFill>
            <a:schemeClr val="accent1">
              <a:lumMod val="50000"/>
              <a:alpha val="18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79" name="Oval 5"/>
          <p:cNvSpPr>
            <a:spLocks noChangeArrowheads="1"/>
          </p:cNvSpPr>
          <p:nvPr/>
        </p:nvSpPr>
        <p:spPr bwMode="auto">
          <a:xfrm>
            <a:off x="8225403" y="5523126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5"/>
          <p:cNvSpPr>
            <a:spLocks noChangeArrowheads="1"/>
          </p:cNvSpPr>
          <p:nvPr/>
        </p:nvSpPr>
        <p:spPr bwMode="auto">
          <a:xfrm>
            <a:off x="8697472" y="6017490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7114478" y="4103649"/>
            <a:ext cx="11151" cy="2274849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7759838" y="5557088"/>
            <a:ext cx="1326606" cy="64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Oval 5"/>
          <p:cNvSpPr>
            <a:spLocks noChangeArrowheads="1"/>
          </p:cNvSpPr>
          <p:nvPr/>
        </p:nvSpPr>
        <p:spPr bwMode="auto">
          <a:xfrm>
            <a:off x="8459587" y="5021337"/>
            <a:ext cx="71704" cy="71704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34"/>
          <p:cNvSpPr>
            <a:spLocks noChangeAspect="1" noChangeArrowheads="1"/>
          </p:cNvSpPr>
          <p:nvPr/>
        </p:nvSpPr>
        <p:spPr bwMode="auto">
          <a:xfrm>
            <a:off x="5146594" y="4503231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89" name="Oval 34"/>
          <p:cNvSpPr>
            <a:spLocks noChangeAspect="1" noChangeArrowheads="1"/>
          </p:cNvSpPr>
          <p:nvPr/>
        </p:nvSpPr>
        <p:spPr bwMode="auto">
          <a:xfrm>
            <a:off x="4440350" y="5146284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0" name="Oval 34"/>
          <p:cNvSpPr>
            <a:spLocks noChangeAspect="1" noChangeArrowheads="1"/>
          </p:cNvSpPr>
          <p:nvPr/>
        </p:nvSpPr>
        <p:spPr bwMode="auto">
          <a:xfrm>
            <a:off x="4102097" y="5867396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91" name="Oval 34"/>
          <p:cNvSpPr>
            <a:spLocks noChangeAspect="1" noChangeArrowheads="1"/>
          </p:cNvSpPr>
          <p:nvPr/>
        </p:nvSpPr>
        <p:spPr bwMode="auto">
          <a:xfrm>
            <a:off x="4711697" y="5852528"/>
            <a:ext cx="291332" cy="291332"/>
          </a:xfrm>
          <a:prstGeom prst="ellipse">
            <a:avLst/>
          </a:prstGeom>
          <a:solidFill>
            <a:schemeClr val="accent1">
              <a:lumMod val="75000"/>
              <a:alpha val="44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5472431" y="4733349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40" name="TextBox 39"/>
          <p:cNvSpPr txBox="1"/>
          <p:nvPr/>
        </p:nvSpPr>
        <p:spPr>
          <a:xfrm>
            <a:off x="4080510" y="5508436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41" name="TextBox 40"/>
          <p:cNvSpPr txBox="1"/>
          <p:nvPr/>
        </p:nvSpPr>
        <p:spPr>
          <a:xfrm>
            <a:off x="4675885" y="5498867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5332965" y="5486109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5944501" y="5495678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44" name="TextBox 43"/>
          <p:cNvSpPr txBox="1"/>
          <p:nvPr/>
        </p:nvSpPr>
        <p:spPr>
          <a:xfrm>
            <a:off x="4564641" y="4720590"/>
            <a:ext cx="277229" cy="309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501956E9-BE63-4927-BD88-B47180AE3647}"/>
              </a:ext>
            </a:extLst>
          </p:cNvPr>
          <p:cNvSpPr/>
          <p:nvPr/>
        </p:nvSpPr>
        <p:spPr bwMode="auto">
          <a:xfrm>
            <a:off x="7380240" y="1371600"/>
            <a:ext cx="1388936" cy="440711"/>
          </a:xfrm>
          <a:prstGeom prst="wedgeRectCallou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r>
              <a:rPr lang="en-US" sz="1600" i="1" dirty="0"/>
              <a:t>output size  </a:t>
            </a:r>
            <a:br>
              <a:rPr lang="en-US" sz="1600" i="1" dirty="0"/>
            </a:br>
            <a:r>
              <a:rPr lang="en-US" sz="1600" i="1" dirty="0"/>
              <a:t>=# points in R</a:t>
            </a:r>
          </a:p>
        </p:txBody>
      </p:sp>
      <p:sp>
        <p:nvSpPr>
          <p:cNvPr id="46" name="Speech Bubble: Rectangle 45">
            <a:extLst>
              <a:ext uri="{FF2B5EF4-FFF2-40B4-BE49-F238E27FC236}">
                <a16:creationId xmlns:a16="http://schemas.microsoft.com/office/drawing/2014/main" id="{C2D1DE83-BF00-4A61-9AED-E98B9AD58087}"/>
              </a:ext>
            </a:extLst>
          </p:cNvPr>
          <p:cNvSpPr/>
          <p:nvPr/>
        </p:nvSpPr>
        <p:spPr bwMode="auto">
          <a:xfrm>
            <a:off x="5775621" y="1378859"/>
            <a:ext cx="1321879" cy="440711"/>
          </a:xfrm>
          <a:prstGeom prst="wedgeRectCallout">
            <a:avLst>
              <a:gd name="adj1" fmla="val 73571"/>
              <a:gd name="adj2" fmla="val 722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r>
              <a:rPr lang="en-US" sz="1600" i="1" dirty="0"/>
              <a:t>upper bound</a:t>
            </a:r>
          </a:p>
        </p:txBody>
      </p:sp>
    </p:spTree>
    <p:extLst>
      <p:ext uri="{BB962C8B-B14F-4D97-AF65-F5344CB8AC3E}">
        <p14:creationId xmlns:p14="http://schemas.microsoft.com/office/powerpoint/2010/main" val="452450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275080"/>
            <a:ext cx="8826455" cy="250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800" b="1" dirty="0"/>
              <a:t>Range trees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Query time: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k</a:t>
            </a:r>
            <a:r>
              <a:rPr lang="en-US" dirty="0">
                <a:solidFill>
                  <a:srgbClr val="008A87"/>
                </a:solidFill>
              </a:rPr>
              <a:t> +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r>
              <a:rPr lang="en-US" dirty="0"/>
              <a:t> to report </a:t>
            </a:r>
            <a:r>
              <a:rPr lang="en-US" i="1" dirty="0">
                <a:solidFill>
                  <a:srgbClr val="008A87"/>
                </a:solidFill>
              </a:rPr>
              <a:t>k</a:t>
            </a:r>
            <a:r>
              <a:rPr lang="en-US" dirty="0"/>
              <a:t> points</a:t>
            </a:r>
          </a:p>
          <a:p>
            <a:pPr>
              <a:lnSpc>
                <a:spcPct val="90000"/>
              </a:lnSpc>
            </a:pPr>
            <a:r>
              <a:rPr lang="en-US" dirty="0"/>
              <a:t>	</a:t>
            </a:r>
            <a:r>
              <a:rPr lang="en-US" sz="2200" dirty="0"/>
              <a:t>(or </a:t>
            </a:r>
            <a:r>
              <a:rPr lang="en-US" sz="2400" dirty="0">
                <a:solidFill>
                  <a:srgbClr val="008A87"/>
                </a:solidFill>
              </a:rPr>
              <a:t>O(</a:t>
            </a:r>
            <a:r>
              <a:rPr lang="en-US" sz="2400" i="1" dirty="0">
                <a:solidFill>
                  <a:srgbClr val="008A87"/>
                </a:solidFill>
              </a:rPr>
              <a:t>k</a:t>
            </a:r>
            <a:r>
              <a:rPr lang="en-US" sz="2400" dirty="0">
                <a:solidFill>
                  <a:srgbClr val="008A87"/>
                </a:solidFill>
              </a:rPr>
              <a:t> + log</a:t>
            </a:r>
            <a:r>
              <a:rPr lang="en-US" sz="2400" i="1" baseline="30000" dirty="0">
                <a:solidFill>
                  <a:srgbClr val="008A87"/>
                </a:solidFill>
              </a:rPr>
              <a:t>d-</a:t>
            </a:r>
            <a:r>
              <a:rPr lang="en-US" sz="2400" baseline="30000" dirty="0">
                <a:solidFill>
                  <a:srgbClr val="008A87"/>
                </a:solidFill>
              </a:rPr>
              <a:t>1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i="1" dirty="0">
                <a:solidFill>
                  <a:srgbClr val="008A87"/>
                </a:solidFill>
              </a:rPr>
              <a:t>n</a:t>
            </a:r>
            <a:r>
              <a:rPr lang="en-US" sz="2400" dirty="0">
                <a:solidFill>
                  <a:srgbClr val="008A87"/>
                </a:solidFill>
              </a:rPr>
              <a:t>)</a:t>
            </a:r>
            <a:r>
              <a:rPr lang="en-US" sz="2400" dirty="0"/>
              <a:t> </a:t>
            </a:r>
            <a:r>
              <a:rPr lang="en-US" sz="2200" dirty="0"/>
              <a:t>using fractional cascading in the last dimension)</a:t>
            </a:r>
          </a:p>
          <a:p>
            <a:pPr>
              <a:lnSpc>
                <a:spcPct val="90000"/>
              </a:lnSpc>
            </a:pPr>
            <a:r>
              <a:rPr lang="en-US" sz="800" b="1" dirty="0">
                <a:solidFill>
                  <a:schemeClr val="accent2"/>
                </a:solidFill>
              </a:rPr>
              <a:t> 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Space: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Preprocessing time: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sz="3600" dirty="0">
              <a:solidFill>
                <a:srgbClr val="008A87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024" y="152400"/>
            <a:ext cx="8768576" cy="1143000"/>
          </a:xfrm>
        </p:spPr>
        <p:txBody>
          <a:bodyPr/>
          <a:lstStyle/>
          <a:p>
            <a:r>
              <a:rPr lang="en-US" sz="3800" dirty="0"/>
              <a:t>Summary Orthogonal Range Searching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3800" b="1" dirty="0"/>
                  <a:t>KD-trees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Query time: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8380"/>
                    </a:solidFill>
                  </a:rPr>
                  <a:t> </a:t>
                </a:r>
                <a:r>
                  <a:rPr lang="en-US" dirty="0"/>
                  <a:t>to report </a:t>
                </a:r>
                <a:r>
                  <a:rPr lang="en-US" i="1" dirty="0">
                    <a:solidFill>
                      <a:srgbClr val="008A87"/>
                    </a:solidFill>
                  </a:rPr>
                  <a:t>k</a:t>
                </a:r>
                <a:r>
                  <a:rPr lang="en-US" dirty="0"/>
                  <a:t> points</a:t>
                </a:r>
                <a:endParaRPr lang="en-US" sz="2200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Space: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)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Preprocessing time: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 log 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)</a:t>
                </a:r>
                <a:endParaRPr lang="en-US" sz="3600" dirty="0">
                  <a:solidFill>
                    <a:srgbClr val="008A87"/>
                  </a:solidFill>
                </a:endParaRPr>
              </a:p>
            </p:txBody>
          </p:sp>
        </mc:Choice>
        <mc:Fallback xmlns=""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blipFill rotWithShape="1">
                <a:blip r:embed="rId2"/>
                <a:stretch>
                  <a:fillRect l="-2692" t="-7205" r="-1305" b="-83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02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Orthogonal range searching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66936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Input:</a:t>
            </a:r>
            <a:r>
              <a:rPr lang="en-US" sz="3000" dirty="0"/>
              <a:t> A set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of </a:t>
            </a:r>
            <a:r>
              <a:rPr lang="en-US" sz="3000" i="1" dirty="0">
                <a:solidFill>
                  <a:srgbClr val="008A87"/>
                </a:solidFill>
              </a:rPr>
              <a:t>n</a:t>
            </a:r>
            <a:r>
              <a:rPr lang="en-US" sz="3000" dirty="0"/>
              <a:t> points in </a:t>
            </a:r>
            <a:r>
              <a:rPr lang="en-US" sz="3000" i="1" dirty="0">
                <a:solidFill>
                  <a:srgbClr val="008A87"/>
                </a:solidFill>
              </a:rPr>
              <a:t>d</a:t>
            </a:r>
            <a:r>
              <a:rPr lang="en-US" sz="3000" dirty="0"/>
              <a:t> dimensions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2169855"/>
            <a:ext cx="817076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Task:</a:t>
            </a:r>
            <a:r>
              <a:rPr lang="en-US" sz="3000" dirty="0"/>
              <a:t> Process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into a data structure that allows fast orthogonal range queries. Given an axis-aligned </a:t>
            </a:r>
            <a:r>
              <a:rPr lang="en-US" sz="3000" b="1" i="1" dirty="0"/>
              <a:t>box</a:t>
            </a:r>
            <a:r>
              <a:rPr lang="en-US" sz="3000" dirty="0"/>
              <a:t>  (in 2D, a rectangle)</a:t>
            </a:r>
          </a:p>
          <a:p>
            <a:pPr lvl="1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Report on the points inside the box: 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Are there any points?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How many are there?</a:t>
            </a:r>
          </a:p>
          <a:p>
            <a:pPr lvl="2">
              <a:buFontTx/>
              <a:buChar char="•"/>
            </a:pPr>
            <a:r>
              <a:rPr lang="en-US" sz="3000" dirty="0">
                <a:solidFill>
                  <a:schemeClr val="accent2"/>
                </a:solidFill>
              </a:rPr>
              <a:t> </a:t>
            </a:r>
            <a:r>
              <a:rPr lang="en-US" sz="3000" dirty="0"/>
              <a:t>List the points.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972300" y="53721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74676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8486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3820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70104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80010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467600" y="5486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239000" y="5791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8229600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610600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629400" y="5562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V="1">
            <a:off x="6934200" y="5867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4876800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39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275080"/>
            <a:ext cx="8826455" cy="250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800" b="1" dirty="0"/>
              <a:t>Range trees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Query time: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k</a:t>
            </a:r>
            <a:r>
              <a:rPr lang="en-US" dirty="0">
                <a:solidFill>
                  <a:srgbClr val="008A87"/>
                </a:solidFill>
              </a:rPr>
              <a:t> +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r>
              <a:rPr lang="en-US" dirty="0"/>
              <a:t> to report </a:t>
            </a:r>
            <a:r>
              <a:rPr lang="en-US" i="1" dirty="0">
                <a:solidFill>
                  <a:srgbClr val="008A87"/>
                </a:solidFill>
              </a:rPr>
              <a:t>k</a:t>
            </a:r>
            <a:r>
              <a:rPr lang="en-US" dirty="0"/>
              <a:t> points</a:t>
            </a:r>
          </a:p>
          <a:p>
            <a:pPr>
              <a:lnSpc>
                <a:spcPct val="90000"/>
              </a:lnSpc>
            </a:pPr>
            <a:r>
              <a:rPr lang="en-US" dirty="0"/>
              <a:t>	</a:t>
            </a:r>
            <a:r>
              <a:rPr lang="en-US" sz="2200" dirty="0"/>
              <a:t>(or </a:t>
            </a:r>
            <a:r>
              <a:rPr lang="en-US" sz="2400" dirty="0">
                <a:solidFill>
                  <a:srgbClr val="008A87"/>
                </a:solidFill>
              </a:rPr>
              <a:t>O(</a:t>
            </a:r>
            <a:r>
              <a:rPr lang="en-US" sz="2400" i="1" dirty="0">
                <a:solidFill>
                  <a:srgbClr val="008A87"/>
                </a:solidFill>
              </a:rPr>
              <a:t>k</a:t>
            </a:r>
            <a:r>
              <a:rPr lang="en-US" sz="2400" dirty="0">
                <a:solidFill>
                  <a:srgbClr val="008A87"/>
                </a:solidFill>
              </a:rPr>
              <a:t> + log</a:t>
            </a:r>
            <a:r>
              <a:rPr lang="en-US" sz="2400" i="1" baseline="30000" dirty="0">
                <a:solidFill>
                  <a:srgbClr val="008A87"/>
                </a:solidFill>
              </a:rPr>
              <a:t>d-</a:t>
            </a:r>
            <a:r>
              <a:rPr lang="en-US" sz="2400" baseline="30000" dirty="0">
                <a:solidFill>
                  <a:srgbClr val="008A87"/>
                </a:solidFill>
              </a:rPr>
              <a:t>1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i="1" dirty="0">
                <a:solidFill>
                  <a:srgbClr val="008A87"/>
                </a:solidFill>
              </a:rPr>
              <a:t>n</a:t>
            </a:r>
            <a:r>
              <a:rPr lang="en-US" sz="2400" dirty="0">
                <a:solidFill>
                  <a:srgbClr val="008A87"/>
                </a:solidFill>
              </a:rPr>
              <a:t>)</a:t>
            </a:r>
            <a:r>
              <a:rPr lang="en-US" sz="2400" dirty="0"/>
              <a:t> </a:t>
            </a:r>
            <a:r>
              <a:rPr lang="en-US" sz="2200" dirty="0"/>
              <a:t>using fractional cascading in the last dimension)</a:t>
            </a:r>
          </a:p>
          <a:p>
            <a:pPr>
              <a:lnSpc>
                <a:spcPct val="90000"/>
              </a:lnSpc>
            </a:pPr>
            <a:r>
              <a:rPr lang="en-US" sz="800" b="1" dirty="0">
                <a:solidFill>
                  <a:schemeClr val="accent2"/>
                </a:solidFill>
              </a:rPr>
              <a:t> </a:t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Space: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</a:rPr>
              <a:t>Preprocessing time:</a:t>
            </a:r>
            <a:r>
              <a:rPr lang="en-US" dirty="0"/>
              <a:t> </a:t>
            </a:r>
            <a:r>
              <a:rPr lang="en-US" dirty="0">
                <a:solidFill>
                  <a:srgbClr val="008A87"/>
                </a:solidFill>
              </a:rPr>
              <a:t>O(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dirty="0" err="1">
                <a:solidFill>
                  <a:srgbClr val="008A87"/>
                </a:solidFill>
              </a:rPr>
              <a:t>log</a:t>
            </a:r>
            <a:r>
              <a:rPr lang="en-US" i="1" baseline="30000" dirty="0" err="1">
                <a:solidFill>
                  <a:srgbClr val="008A87"/>
                </a:solidFill>
              </a:rPr>
              <a:t>d</a:t>
            </a:r>
            <a:r>
              <a:rPr lang="en-US" i="1" baseline="30000" dirty="0">
                <a:solidFill>
                  <a:srgbClr val="008A87"/>
                </a:solidFill>
              </a:rPr>
              <a:t> </a:t>
            </a:r>
            <a:r>
              <a:rPr lang="en-US" baseline="30000" dirty="0">
                <a:solidFill>
                  <a:srgbClr val="008A87"/>
                </a:solidFill>
              </a:rPr>
              <a:t>– 1</a:t>
            </a:r>
            <a:r>
              <a:rPr lang="en-US" dirty="0">
                <a:solidFill>
                  <a:srgbClr val="008A87"/>
                </a:solidFill>
              </a:rPr>
              <a:t> </a:t>
            </a:r>
            <a:r>
              <a:rPr lang="en-US" i="1" dirty="0">
                <a:solidFill>
                  <a:srgbClr val="008A87"/>
                </a:solidFill>
              </a:rPr>
              <a:t>n</a:t>
            </a:r>
            <a:r>
              <a:rPr lang="en-US" dirty="0">
                <a:solidFill>
                  <a:srgbClr val="008A87"/>
                </a:solidFill>
              </a:rPr>
              <a:t>)</a:t>
            </a:r>
            <a:endParaRPr lang="en-US" sz="3600" dirty="0">
              <a:solidFill>
                <a:srgbClr val="008A87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024" y="152400"/>
            <a:ext cx="8768576" cy="1143000"/>
          </a:xfrm>
        </p:spPr>
        <p:txBody>
          <a:bodyPr/>
          <a:lstStyle/>
          <a:p>
            <a:r>
              <a:rPr lang="en-US" sz="3800" dirty="0"/>
              <a:t>Summary Orthogonal Range Searching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3800" b="1" dirty="0"/>
                  <a:t>KD-trees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Query time: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𝑂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>
                            <a:solidFill>
                              <a:srgbClr val="00838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solidFill>
                              <a:srgbClr val="00838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838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𝑑</m:t>
                            </m:r>
                          </m:den>
                        </m:f>
                      </m:sup>
                    </m:sSup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+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𝑘</m:t>
                    </m:r>
                    <m:r>
                      <a:rPr lang="en-US" i="1">
                        <a:solidFill>
                          <a:srgbClr val="00838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8380"/>
                    </a:solidFill>
                  </a:rPr>
                  <a:t> </a:t>
                </a:r>
                <a:r>
                  <a:rPr lang="en-US" dirty="0"/>
                  <a:t>to report </a:t>
                </a:r>
                <a:r>
                  <a:rPr lang="en-US" i="1" dirty="0">
                    <a:solidFill>
                      <a:srgbClr val="008A87"/>
                    </a:solidFill>
                  </a:rPr>
                  <a:t>k</a:t>
                </a:r>
                <a:r>
                  <a:rPr lang="en-US" dirty="0"/>
                  <a:t> points</a:t>
                </a:r>
                <a:endParaRPr lang="en-US" sz="2200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Space: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)</a:t>
                </a:r>
                <a:endParaRPr lang="en-US" dirty="0"/>
              </a:p>
              <a:p>
                <a:pPr>
                  <a:lnSpc>
                    <a:spcPct val="90000"/>
                  </a:lnSpc>
                </a:pPr>
                <a:r>
                  <a:rPr lang="en-US" b="1" dirty="0">
                    <a:solidFill>
                      <a:schemeClr val="accent2"/>
                    </a:solidFill>
                  </a:rPr>
                  <a:t>Preprocessing time: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rgbClr val="008A87"/>
                    </a:solidFill>
                  </a:rPr>
                  <a:t>O(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 log </a:t>
                </a:r>
                <a:r>
                  <a:rPr lang="en-US" i="1" dirty="0">
                    <a:solidFill>
                      <a:srgbClr val="008A87"/>
                    </a:solidFill>
                  </a:rPr>
                  <a:t>n</a:t>
                </a:r>
                <a:r>
                  <a:rPr lang="en-US" dirty="0">
                    <a:solidFill>
                      <a:srgbClr val="008A87"/>
                    </a:solidFill>
                  </a:rPr>
                  <a:t>)</a:t>
                </a:r>
                <a:endParaRPr lang="en-US" sz="3600" dirty="0">
                  <a:solidFill>
                    <a:srgbClr val="008A87"/>
                  </a:solidFill>
                </a:endParaRPr>
              </a:p>
            </p:txBody>
          </p:sp>
        </mc:Choice>
        <mc:Fallback xmlns=""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078" y="3884930"/>
                <a:ext cx="7476790" cy="2113014"/>
              </a:xfrm>
              <a:prstGeom prst="rect">
                <a:avLst/>
              </a:prstGeom>
              <a:blipFill rotWithShape="1">
                <a:blip r:embed="rId2"/>
                <a:stretch>
                  <a:fillRect l="-2692" t="-7205" r="-1305" b="-835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87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Orthogonal range searching: KD-trees</a:t>
            </a:r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19100" y="1461075"/>
            <a:ext cx="66936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dirty="0"/>
              <a:t>Let us start in 2D:</a:t>
            </a:r>
          </a:p>
          <a:p>
            <a:r>
              <a:rPr lang="en-US" sz="3000" b="1" dirty="0">
                <a:solidFill>
                  <a:schemeClr val="accent2"/>
                </a:solidFill>
              </a:rPr>
              <a:t>Input:</a:t>
            </a:r>
            <a:r>
              <a:rPr lang="en-US" sz="3000" dirty="0"/>
              <a:t> A set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of </a:t>
            </a:r>
            <a:r>
              <a:rPr lang="en-US" sz="3000" i="1" dirty="0">
                <a:solidFill>
                  <a:srgbClr val="008A87"/>
                </a:solidFill>
              </a:rPr>
              <a:t>n</a:t>
            </a:r>
            <a:r>
              <a:rPr lang="en-US" sz="3000" dirty="0"/>
              <a:t> points in </a:t>
            </a:r>
            <a:r>
              <a:rPr lang="en-US" sz="3000" dirty="0">
                <a:solidFill>
                  <a:srgbClr val="008A87"/>
                </a:solidFill>
              </a:rPr>
              <a:t>2</a:t>
            </a:r>
            <a:r>
              <a:rPr lang="en-US" sz="3000" dirty="0"/>
              <a:t> dimensions</a:t>
            </a: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419100" y="2557343"/>
            <a:ext cx="75057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accent2"/>
                </a:solidFill>
              </a:rPr>
              <a:t>Task:</a:t>
            </a:r>
            <a:r>
              <a:rPr lang="en-US" sz="3000" dirty="0"/>
              <a:t> Process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into a data structure that allows fast 2D orthogonal range queries:</a:t>
            </a:r>
            <a:br>
              <a:rPr lang="en-US" sz="3000" dirty="0"/>
            </a:br>
            <a:r>
              <a:rPr lang="en-US" sz="3000" dirty="0"/>
              <a:t>Report all points in </a:t>
            </a:r>
            <a:r>
              <a:rPr lang="en-US" sz="3000" i="1" dirty="0">
                <a:solidFill>
                  <a:srgbClr val="008380"/>
                </a:solidFill>
              </a:rPr>
              <a:t>P</a:t>
            </a:r>
            <a:r>
              <a:rPr lang="en-US" sz="3000" dirty="0"/>
              <a:t> that lie in the query rectangle </a:t>
            </a:r>
            <a:r>
              <a:rPr lang="en-US" sz="3000" dirty="0">
                <a:solidFill>
                  <a:srgbClr val="008380"/>
                </a:solidFill>
              </a:rPr>
              <a:t>[</a:t>
            </a:r>
            <a:r>
              <a:rPr lang="en-US" sz="3000" i="1" dirty="0" err="1">
                <a:solidFill>
                  <a:srgbClr val="008380"/>
                </a:solidFill>
              </a:rPr>
              <a:t>x,x</a:t>
            </a:r>
            <a:r>
              <a:rPr lang="en-US" sz="3000" i="1" dirty="0">
                <a:solidFill>
                  <a:srgbClr val="008380"/>
                </a:solidFill>
              </a:rPr>
              <a:t>’</a:t>
            </a:r>
            <a:r>
              <a:rPr lang="en-US" sz="3000" dirty="0">
                <a:solidFill>
                  <a:srgbClr val="008380"/>
                </a:solidFill>
              </a:rPr>
              <a:t>] </a:t>
            </a:r>
            <a:r>
              <a:rPr lang="en-US" sz="3000" dirty="0">
                <a:solidFill>
                  <a:srgbClr val="008380"/>
                </a:solidFill>
                <a:sym typeface="Symbol"/>
              </a:rPr>
              <a:t></a:t>
            </a:r>
            <a:r>
              <a:rPr lang="en-US" sz="3000" dirty="0">
                <a:solidFill>
                  <a:srgbClr val="008380"/>
                </a:solidFill>
              </a:rPr>
              <a:t> [</a:t>
            </a:r>
            <a:r>
              <a:rPr lang="en-US" sz="3000" i="1" dirty="0" err="1">
                <a:solidFill>
                  <a:srgbClr val="008380"/>
                </a:solidFill>
              </a:rPr>
              <a:t>y,y</a:t>
            </a:r>
            <a:r>
              <a:rPr lang="en-US" sz="3000" i="1" dirty="0">
                <a:solidFill>
                  <a:srgbClr val="008380"/>
                </a:solidFill>
              </a:rPr>
              <a:t>’</a:t>
            </a:r>
            <a:r>
              <a:rPr lang="en-US" sz="3000" dirty="0">
                <a:solidFill>
                  <a:srgbClr val="008380"/>
                </a:solidFill>
              </a:rPr>
              <a:t>]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9400" y="4200525"/>
            <a:ext cx="2133600" cy="1971675"/>
            <a:chOff x="4176" y="2646"/>
            <a:chExt cx="1344" cy="1242"/>
          </a:xfrm>
        </p:grpSpPr>
        <p:sp>
          <p:nvSpPr>
            <p:cNvPr id="445447" name="Oval 7"/>
            <p:cNvSpPr>
              <a:spLocks noChangeArrowheads="1"/>
            </p:cNvSpPr>
            <p:nvPr/>
          </p:nvSpPr>
          <p:spPr bwMode="auto">
            <a:xfrm>
              <a:off x="4392" y="33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8" name="Oval 8"/>
            <p:cNvSpPr>
              <a:spLocks noChangeArrowheads="1"/>
            </p:cNvSpPr>
            <p:nvPr/>
          </p:nvSpPr>
          <p:spPr bwMode="auto">
            <a:xfrm>
              <a:off x="47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9" name="Oval 9"/>
            <p:cNvSpPr>
              <a:spLocks noChangeArrowheads="1"/>
            </p:cNvSpPr>
            <p:nvPr/>
          </p:nvSpPr>
          <p:spPr bwMode="auto">
            <a:xfrm>
              <a:off x="4944" y="321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0" name="Oval 10"/>
            <p:cNvSpPr>
              <a:spLocks noChangeArrowheads="1"/>
            </p:cNvSpPr>
            <p:nvPr/>
          </p:nvSpPr>
          <p:spPr bwMode="auto">
            <a:xfrm>
              <a:off x="52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1" name="Oval 11"/>
            <p:cNvSpPr>
              <a:spLocks noChangeArrowheads="1"/>
            </p:cNvSpPr>
            <p:nvPr/>
          </p:nvSpPr>
          <p:spPr bwMode="auto">
            <a:xfrm>
              <a:off x="441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5040" y="33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5424" y="331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5328" y="369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4704" y="345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4560" y="36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5184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5424" y="27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Line 19"/>
            <p:cNvSpPr>
              <a:spLocks noChangeShapeType="1"/>
            </p:cNvSpPr>
            <p:nvPr/>
          </p:nvSpPr>
          <p:spPr bwMode="auto">
            <a:xfrm flipV="1">
              <a:off x="4176" y="2646"/>
              <a:ext cx="0" cy="12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60" name="Line 20"/>
            <p:cNvSpPr>
              <a:spLocks noChangeShapeType="1"/>
            </p:cNvSpPr>
            <p:nvPr/>
          </p:nvSpPr>
          <p:spPr bwMode="auto">
            <a:xfrm rot="5400000" flipV="1">
              <a:off x="4848" y="321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072"/>
              <a:ext cx="672" cy="480"/>
              <a:chOff x="4416" y="3168"/>
              <a:chExt cx="672" cy="480"/>
            </a:xfrm>
          </p:grpSpPr>
          <p:sp>
            <p:nvSpPr>
              <p:cNvPr id="445462" name="Rectangle 22"/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672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288"/>
                <a:chOff x="4560" y="3312"/>
                <a:chExt cx="384" cy="288"/>
              </a:xfrm>
            </p:grpSpPr>
            <p:sp>
              <p:nvSpPr>
                <p:cNvPr id="445464" name="Oval 24"/>
                <p:cNvSpPr>
                  <a:spLocks noChangeArrowheads="1"/>
                </p:cNvSpPr>
                <p:nvPr/>
              </p:nvSpPr>
              <p:spPr bwMode="auto">
                <a:xfrm>
                  <a:off x="4800" y="331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5" name="Oval 25"/>
                <p:cNvSpPr>
                  <a:spLocks noChangeArrowheads="1"/>
                </p:cNvSpPr>
                <p:nvPr/>
              </p:nvSpPr>
              <p:spPr bwMode="auto">
                <a:xfrm>
                  <a:off x="4896" y="3456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6" name="Oval 26"/>
                <p:cNvSpPr>
                  <a:spLocks noChangeArrowheads="1"/>
                </p:cNvSpPr>
                <p:nvPr/>
              </p:nvSpPr>
              <p:spPr bwMode="auto">
                <a:xfrm>
                  <a:off x="4560" y="355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" name="Rectangle 4"/>
          <p:cNvSpPr/>
          <p:nvPr/>
        </p:nvSpPr>
        <p:spPr>
          <a:xfrm>
            <a:off x="7100192" y="6194138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8380"/>
                </a:solidFill>
              </a:rPr>
              <a:t>x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7239000" y="5429250"/>
            <a:ext cx="0" cy="7429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8305800" y="5438775"/>
            <a:ext cx="0" cy="7429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>
          <a:xfrm>
            <a:off x="8128892" y="6172200"/>
            <a:ext cx="42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8380"/>
                </a:solidFill>
              </a:rPr>
              <a:t>x'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6629400" y="5638800"/>
            <a:ext cx="9165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6637831" y="4876800"/>
            <a:ext cx="9165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6194223" y="532736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8380"/>
                </a:solidFill>
              </a:rPr>
              <a:t>y</a:t>
            </a:r>
            <a:endParaRPr lang="en-US" sz="2800" dirty="0"/>
          </a:p>
        </p:txBody>
      </p:sp>
      <p:sp>
        <p:nvSpPr>
          <p:cNvPr id="37" name="Rectangle 36"/>
          <p:cNvSpPr/>
          <p:nvPr/>
        </p:nvSpPr>
        <p:spPr>
          <a:xfrm>
            <a:off x="6213273" y="4539675"/>
            <a:ext cx="4203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8380"/>
                </a:solidFill>
              </a:rPr>
              <a:t>y'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KD trees</a:t>
            </a:r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84601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Idea:</a:t>
            </a:r>
            <a:r>
              <a:rPr lang="en-US" sz="2800" dirty="0"/>
              <a:t> Recursively split </a:t>
            </a:r>
            <a:r>
              <a:rPr lang="en-US" sz="2800" i="1" dirty="0">
                <a:solidFill>
                  <a:srgbClr val="008380"/>
                </a:solidFill>
              </a:rPr>
              <a:t>P</a:t>
            </a:r>
            <a:r>
              <a:rPr lang="en-US" sz="2800" dirty="0"/>
              <a:t> into two sets of the same size, alternatingly along a vertical or horizontal line through the median in </a:t>
            </a:r>
            <a:r>
              <a:rPr lang="en-US" sz="2800" i="1" dirty="0">
                <a:solidFill>
                  <a:srgbClr val="008380"/>
                </a:solidFill>
              </a:rPr>
              <a:t>x</a:t>
            </a:r>
            <a:r>
              <a:rPr lang="en-US" sz="2800" dirty="0"/>
              <a:t>- or </a:t>
            </a:r>
            <a:r>
              <a:rPr lang="en-US" sz="2800" i="1" dirty="0">
                <a:solidFill>
                  <a:srgbClr val="008380"/>
                </a:solidFill>
              </a:rPr>
              <a:t>y</a:t>
            </a:r>
            <a:r>
              <a:rPr lang="en-US" sz="2800" dirty="0"/>
              <a:t>-coordinates.</a:t>
            </a: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2009279" y="37544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1198892" y="34496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2656979" y="34877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1737483" y="5014227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1530438" y="4316235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5"/>
          <p:cNvSpPr>
            <a:spLocks noChangeArrowheads="1"/>
          </p:cNvSpPr>
          <p:nvPr/>
        </p:nvSpPr>
        <p:spPr bwMode="auto">
          <a:xfrm>
            <a:off x="1198892" y="4668814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2815475" y="4075673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2324138" y="451770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5"/>
          <p:cNvSpPr>
            <a:spLocks noChangeArrowheads="1"/>
          </p:cNvSpPr>
          <p:nvPr/>
        </p:nvSpPr>
        <p:spPr bwMode="auto">
          <a:xfrm>
            <a:off x="3266579" y="470698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5"/>
          <p:cNvSpPr>
            <a:spLocks noChangeArrowheads="1"/>
          </p:cNvSpPr>
          <p:nvPr/>
        </p:nvSpPr>
        <p:spPr bwMode="auto">
          <a:xfrm>
            <a:off x="2981982" y="5372977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047379" y="3129039"/>
            <a:ext cx="0" cy="26476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009279" y="2957966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9121" y="348016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7226" y="332575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14078" y="4193798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2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637593" y="4347474"/>
            <a:ext cx="1409786" cy="6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2322092" y="446875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36538" y="411618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2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 flipV="1">
            <a:off x="2038802" y="4552950"/>
            <a:ext cx="1809298" cy="28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431509" y="419238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3</a:t>
            </a:r>
          </a:p>
        </p:txBody>
      </p:sp>
      <p:cxnSp>
        <p:nvCxnSpPr>
          <p:cNvPr id="41" name="Straight Connector 40"/>
          <p:cNvCxnSpPr>
            <a:endCxn id="42" idx="1"/>
          </p:cNvCxnSpPr>
          <p:nvPr/>
        </p:nvCxnSpPr>
        <p:spPr bwMode="auto">
          <a:xfrm flipH="1">
            <a:off x="1555877" y="4347473"/>
            <a:ext cx="12661" cy="14292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555877" y="5576669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4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1249737" y="3013980"/>
            <a:ext cx="0" cy="13334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237076" y="290027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5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3020082" y="4555808"/>
            <a:ext cx="0" cy="12048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2695079" y="557426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46887" y="521102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343731" y="3447449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9</a:t>
            </a: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683754" y="3152990"/>
            <a:ext cx="0" cy="14129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2691882" y="297641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7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840422" y="388413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10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277478" y="463911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8</a:t>
            </a: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637593" y="4713143"/>
            <a:ext cx="93094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327961" y="4506859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44620" y="4587751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649513" y="4972867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p</a:t>
            </a:r>
            <a:r>
              <a:rPr lang="en-US" sz="2000" baseline="-25000" dirty="0"/>
              <a:t>3</a:t>
            </a: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2047379" y="5411077"/>
            <a:ext cx="98466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2131621" y="503141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l</a:t>
            </a:r>
            <a:r>
              <a:rPr lang="en-US" sz="2000" baseline="-25000" dirty="0"/>
              <a:t>9</a:t>
            </a:r>
          </a:p>
        </p:txBody>
      </p:sp>
      <p:sp>
        <p:nvSpPr>
          <p:cNvPr id="73" name="Oval 34"/>
          <p:cNvSpPr>
            <a:spLocks noChangeAspect="1" noChangeArrowheads="1"/>
          </p:cNvSpPr>
          <p:nvPr/>
        </p:nvSpPr>
        <p:spPr bwMode="auto">
          <a:xfrm>
            <a:off x="6738316" y="257445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1</a:t>
            </a:r>
          </a:p>
        </p:txBody>
      </p:sp>
      <p:sp>
        <p:nvSpPr>
          <p:cNvPr id="74" name="Oval 34"/>
          <p:cNvSpPr>
            <a:spLocks noChangeAspect="1" noChangeArrowheads="1"/>
          </p:cNvSpPr>
          <p:nvPr/>
        </p:nvSpPr>
        <p:spPr bwMode="auto">
          <a:xfrm>
            <a:off x="5584170" y="3211567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2</a:t>
            </a:r>
          </a:p>
        </p:txBody>
      </p:sp>
      <p:sp>
        <p:nvSpPr>
          <p:cNvPr id="75" name="Oval 34"/>
          <p:cNvSpPr>
            <a:spLocks noChangeAspect="1" noChangeArrowheads="1"/>
          </p:cNvSpPr>
          <p:nvPr/>
        </p:nvSpPr>
        <p:spPr bwMode="auto">
          <a:xfrm>
            <a:off x="7740358" y="3211567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3</a:t>
            </a:r>
          </a:p>
        </p:txBody>
      </p:sp>
      <p:sp>
        <p:nvSpPr>
          <p:cNvPr id="76" name="Oval 34"/>
          <p:cNvSpPr>
            <a:spLocks noChangeAspect="1" noChangeArrowheads="1"/>
          </p:cNvSpPr>
          <p:nvPr/>
        </p:nvSpPr>
        <p:spPr bwMode="auto">
          <a:xfrm>
            <a:off x="7188776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6</a:t>
            </a:r>
          </a:p>
        </p:txBody>
      </p:sp>
      <p:sp>
        <p:nvSpPr>
          <p:cNvPr id="77" name="Oval 34"/>
          <p:cNvSpPr>
            <a:spLocks noChangeAspect="1" noChangeArrowheads="1"/>
          </p:cNvSpPr>
          <p:nvPr/>
        </p:nvSpPr>
        <p:spPr bwMode="auto">
          <a:xfrm>
            <a:off x="8370598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7</a:t>
            </a:r>
          </a:p>
        </p:txBody>
      </p:sp>
      <p:sp>
        <p:nvSpPr>
          <p:cNvPr id="78" name="Oval 34"/>
          <p:cNvSpPr>
            <a:spLocks noChangeAspect="1" noChangeArrowheads="1"/>
          </p:cNvSpPr>
          <p:nvPr/>
        </p:nvSpPr>
        <p:spPr bwMode="auto">
          <a:xfrm>
            <a:off x="5017245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4</a:t>
            </a:r>
          </a:p>
        </p:txBody>
      </p:sp>
      <p:sp>
        <p:nvSpPr>
          <p:cNvPr id="79" name="Oval 34"/>
          <p:cNvSpPr>
            <a:spLocks noChangeAspect="1" noChangeArrowheads="1"/>
          </p:cNvSpPr>
          <p:nvPr/>
        </p:nvSpPr>
        <p:spPr bwMode="auto">
          <a:xfrm>
            <a:off x="6104590" y="3929164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5</a:t>
            </a:r>
          </a:p>
        </p:txBody>
      </p:sp>
      <p:sp>
        <p:nvSpPr>
          <p:cNvPr id="80" name="Oval 34"/>
          <p:cNvSpPr>
            <a:spLocks noChangeAspect="1" noChangeArrowheads="1"/>
          </p:cNvSpPr>
          <p:nvPr/>
        </p:nvSpPr>
        <p:spPr bwMode="auto">
          <a:xfrm>
            <a:off x="6898451" y="4617016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9</a:t>
            </a:r>
          </a:p>
        </p:txBody>
      </p:sp>
      <p:sp>
        <p:nvSpPr>
          <p:cNvPr id="81" name="Oval 34"/>
          <p:cNvSpPr>
            <a:spLocks noChangeAspect="1" noChangeArrowheads="1"/>
          </p:cNvSpPr>
          <p:nvPr/>
        </p:nvSpPr>
        <p:spPr bwMode="auto">
          <a:xfrm>
            <a:off x="4599454" y="4576053"/>
            <a:ext cx="293017" cy="29301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600" i="1" dirty="0"/>
              <a:t>l</a:t>
            </a:r>
            <a:r>
              <a:rPr lang="en-US" sz="1600" baseline="-25000" dirty="0"/>
              <a:t>8</a:t>
            </a:r>
          </a:p>
        </p:txBody>
      </p:sp>
      <p:sp>
        <p:nvSpPr>
          <p:cNvPr id="51" name="Rectangle 50"/>
          <p:cNvSpPr>
            <a:spLocks noChangeAspect="1"/>
          </p:cNvSpPr>
          <p:nvPr/>
        </p:nvSpPr>
        <p:spPr bwMode="auto">
          <a:xfrm>
            <a:off x="4319309" y="5128079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1</a:t>
            </a: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4899282" y="514312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2</a:t>
            </a:r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5310262" y="4607929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3</a:t>
            </a:r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5768814" y="4608134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4</a:t>
            </a:r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6352487" y="4630982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5</a:t>
            </a:r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6585089" y="512170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6</a:t>
            </a:r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7165062" y="5136757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7</a:t>
            </a: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7591782" y="4639112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8</a:t>
            </a:r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8093474" y="4673068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9</a:t>
            </a: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8673447" y="4688117"/>
            <a:ext cx="274320" cy="274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600" i="1" dirty="0"/>
              <a:t>p</a:t>
            </a:r>
            <a:r>
              <a:rPr lang="en-US" sz="1600" baseline="-25000" dirty="0"/>
              <a:t>10</a:t>
            </a:r>
          </a:p>
        </p:txBody>
      </p:sp>
      <p:cxnSp>
        <p:nvCxnSpPr>
          <p:cNvPr id="62" name="Straight Connector 61"/>
          <p:cNvCxnSpPr>
            <a:stCxn id="73" idx="4"/>
            <a:endCxn id="74" idx="0"/>
          </p:cNvCxnSpPr>
          <p:nvPr/>
        </p:nvCxnSpPr>
        <p:spPr bwMode="auto">
          <a:xfrm flipH="1">
            <a:off x="5730679" y="2867471"/>
            <a:ext cx="1154146" cy="34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73" idx="4"/>
            <a:endCxn id="75" idx="0"/>
          </p:cNvCxnSpPr>
          <p:nvPr/>
        </p:nvCxnSpPr>
        <p:spPr bwMode="auto">
          <a:xfrm>
            <a:off x="6884825" y="2867471"/>
            <a:ext cx="1002042" cy="34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74" idx="4"/>
            <a:endCxn id="78" idx="0"/>
          </p:cNvCxnSpPr>
          <p:nvPr/>
        </p:nvCxnSpPr>
        <p:spPr bwMode="auto">
          <a:xfrm flipH="1">
            <a:off x="5163754" y="3504584"/>
            <a:ext cx="566925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stCxn id="79" idx="0"/>
            <a:endCxn id="74" idx="4"/>
          </p:cNvCxnSpPr>
          <p:nvPr/>
        </p:nvCxnSpPr>
        <p:spPr bwMode="auto">
          <a:xfrm flipH="1" flipV="1">
            <a:off x="5730679" y="3504584"/>
            <a:ext cx="520420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75" idx="4"/>
            <a:endCxn id="76" idx="0"/>
          </p:cNvCxnSpPr>
          <p:nvPr/>
        </p:nvCxnSpPr>
        <p:spPr bwMode="auto">
          <a:xfrm flipH="1">
            <a:off x="7335285" y="3504584"/>
            <a:ext cx="551582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75" idx="4"/>
            <a:endCxn id="77" idx="0"/>
          </p:cNvCxnSpPr>
          <p:nvPr/>
        </p:nvCxnSpPr>
        <p:spPr bwMode="auto">
          <a:xfrm>
            <a:off x="7886867" y="3504584"/>
            <a:ext cx="630240" cy="4245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stCxn id="81" idx="0"/>
            <a:endCxn id="78" idx="4"/>
          </p:cNvCxnSpPr>
          <p:nvPr/>
        </p:nvCxnSpPr>
        <p:spPr bwMode="auto">
          <a:xfrm flipV="1">
            <a:off x="4745963" y="4222181"/>
            <a:ext cx="417791" cy="3538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86" idx="0"/>
            <a:endCxn id="78" idx="4"/>
          </p:cNvCxnSpPr>
          <p:nvPr/>
        </p:nvCxnSpPr>
        <p:spPr bwMode="auto">
          <a:xfrm flipH="1" flipV="1">
            <a:off x="5163754" y="4222181"/>
            <a:ext cx="283668" cy="3857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87" idx="0"/>
            <a:endCxn id="79" idx="3"/>
          </p:cNvCxnSpPr>
          <p:nvPr/>
        </p:nvCxnSpPr>
        <p:spPr bwMode="auto">
          <a:xfrm flipV="1">
            <a:off x="5905974" y="4179270"/>
            <a:ext cx="241527" cy="428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88" idx="0"/>
            <a:endCxn id="79" idx="4"/>
          </p:cNvCxnSpPr>
          <p:nvPr/>
        </p:nvCxnSpPr>
        <p:spPr bwMode="auto">
          <a:xfrm flipH="1" flipV="1">
            <a:off x="6251099" y="4222181"/>
            <a:ext cx="238548" cy="4088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51" idx="0"/>
            <a:endCxn id="81" idx="4"/>
          </p:cNvCxnSpPr>
          <p:nvPr/>
        </p:nvCxnSpPr>
        <p:spPr bwMode="auto">
          <a:xfrm flipV="1">
            <a:off x="4456469" y="4869070"/>
            <a:ext cx="289494" cy="2590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81" idx="4"/>
            <a:endCxn id="85" idx="0"/>
          </p:cNvCxnSpPr>
          <p:nvPr/>
        </p:nvCxnSpPr>
        <p:spPr bwMode="auto">
          <a:xfrm>
            <a:off x="4745963" y="4869070"/>
            <a:ext cx="290479" cy="2740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89" idx="0"/>
            <a:endCxn id="80" idx="4"/>
          </p:cNvCxnSpPr>
          <p:nvPr/>
        </p:nvCxnSpPr>
        <p:spPr bwMode="auto">
          <a:xfrm flipV="1">
            <a:off x="6722249" y="4910033"/>
            <a:ext cx="322711" cy="2116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90" idx="0"/>
            <a:endCxn id="80" idx="4"/>
          </p:cNvCxnSpPr>
          <p:nvPr/>
        </p:nvCxnSpPr>
        <p:spPr bwMode="auto">
          <a:xfrm flipH="1" flipV="1">
            <a:off x="7044960" y="4910033"/>
            <a:ext cx="257262" cy="2267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>
            <a:stCxn id="80" idx="0"/>
            <a:endCxn id="76" idx="4"/>
          </p:cNvCxnSpPr>
          <p:nvPr/>
        </p:nvCxnSpPr>
        <p:spPr bwMode="auto">
          <a:xfrm flipV="1">
            <a:off x="7044960" y="4222181"/>
            <a:ext cx="290325" cy="3948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91" idx="0"/>
            <a:endCxn id="76" idx="4"/>
          </p:cNvCxnSpPr>
          <p:nvPr/>
        </p:nvCxnSpPr>
        <p:spPr bwMode="auto">
          <a:xfrm flipH="1" flipV="1">
            <a:off x="7335285" y="4222181"/>
            <a:ext cx="393657" cy="4169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>
            <a:stCxn id="92" idx="0"/>
            <a:endCxn id="77" idx="4"/>
          </p:cNvCxnSpPr>
          <p:nvPr/>
        </p:nvCxnSpPr>
        <p:spPr bwMode="auto">
          <a:xfrm flipV="1">
            <a:off x="8230634" y="4222181"/>
            <a:ext cx="286473" cy="4508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stCxn id="93" idx="0"/>
            <a:endCxn id="77" idx="4"/>
          </p:cNvCxnSpPr>
          <p:nvPr/>
        </p:nvCxnSpPr>
        <p:spPr bwMode="auto">
          <a:xfrm flipH="1" flipV="1">
            <a:off x="8517107" y="4222181"/>
            <a:ext cx="293500" cy="4659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857231" y="2944793"/>
            <a:ext cx="1242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{p</a:t>
            </a:r>
            <a:r>
              <a:rPr lang="en-US" sz="1200" baseline="-25000" dirty="0"/>
              <a:t>1</a:t>
            </a:r>
            <a:r>
              <a:rPr lang="en-US" sz="1200" dirty="0"/>
              <a:t>, p</a:t>
            </a:r>
            <a:r>
              <a:rPr lang="en-US" sz="1200" baseline="-25000" dirty="0"/>
              <a:t>2</a:t>
            </a:r>
            <a:r>
              <a:rPr lang="en-US" sz="1200" dirty="0"/>
              <a:t>, p</a:t>
            </a:r>
            <a:r>
              <a:rPr lang="en-US" sz="1200" baseline="-25000" dirty="0"/>
              <a:t>3</a:t>
            </a:r>
            <a:r>
              <a:rPr lang="en-US" sz="1200" dirty="0"/>
              <a:t>, p</a:t>
            </a:r>
            <a:r>
              <a:rPr lang="en-US" sz="1200" baseline="-25000" dirty="0"/>
              <a:t>4</a:t>
            </a:r>
            <a:r>
              <a:rPr lang="en-US" sz="1200" dirty="0"/>
              <a:t>,p</a:t>
            </a:r>
            <a:r>
              <a:rPr lang="en-US" sz="1200" baseline="-25000" dirty="0"/>
              <a:t>5</a:t>
            </a:r>
            <a:r>
              <a:rPr lang="en-US" sz="1200" dirty="0"/>
              <a:t>}</a:t>
            </a:r>
          </a:p>
          <a:p>
            <a:endParaRPr lang="en-US" sz="1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7705119" y="2964736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{p</a:t>
            </a:r>
            <a:r>
              <a:rPr lang="en-US" sz="1200" baseline="-25000" dirty="0"/>
              <a:t>6</a:t>
            </a:r>
            <a:r>
              <a:rPr lang="en-US" sz="1200" dirty="0"/>
              <a:t>, p</a:t>
            </a:r>
            <a:r>
              <a:rPr lang="en-US" sz="1200" baseline="-25000" dirty="0"/>
              <a:t>7</a:t>
            </a:r>
            <a:r>
              <a:rPr lang="en-US" sz="1200" dirty="0"/>
              <a:t>, p</a:t>
            </a:r>
            <a:r>
              <a:rPr lang="en-US" sz="1200" baseline="-25000" dirty="0"/>
              <a:t>8</a:t>
            </a:r>
            <a:r>
              <a:rPr lang="en-US" sz="1200" dirty="0"/>
              <a:t>, p</a:t>
            </a:r>
            <a:r>
              <a:rPr lang="en-US" sz="1200" baseline="-25000" dirty="0"/>
              <a:t>9</a:t>
            </a:r>
            <a:r>
              <a:rPr lang="en-US" sz="1200" dirty="0"/>
              <a:t>,p</a:t>
            </a:r>
            <a:r>
              <a:rPr lang="en-US" sz="1200" baseline="-25000" dirty="0"/>
              <a:t>10</a:t>
            </a:r>
            <a:r>
              <a:rPr lang="en-US" sz="1200" dirty="0"/>
              <a:t>}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4393894" y="3698331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{p</a:t>
            </a:r>
            <a:r>
              <a:rPr lang="en-US" sz="1200" baseline="-25000" dirty="0"/>
              <a:t>1</a:t>
            </a:r>
            <a:r>
              <a:rPr lang="en-US" sz="1200" dirty="0"/>
              <a:t>, p</a:t>
            </a:r>
            <a:r>
              <a:rPr lang="en-US" sz="1200" baseline="-25000" dirty="0"/>
              <a:t>2</a:t>
            </a:r>
            <a:r>
              <a:rPr lang="en-US" sz="1200" dirty="0"/>
              <a:t>, p</a:t>
            </a:r>
            <a:r>
              <a:rPr lang="en-US" sz="1200" baseline="-25000" dirty="0"/>
              <a:t>3</a:t>
            </a:r>
            <a:r>
              <a:rPr lang="en-US" sz="1200" dirty="0"/>
              <a:t>}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131184" y="3678437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{p</a:t>
            </a:r>
            <a:r>
              <a:rPr lang="en-US" sz="1200" baseline="-25000" dirty="0"/>
              <a:t>4</a:t>
            </a:r>
            <a:r>
              <a:rPr lang="en-US" sz="1200" dirty="0"/>
              <a:t>,p</a:t>
            </a:r>
            <a:r>
              <a:rPr lang="en-US" sz="1200" baseline="-25000" dirty="0"/>
              <a:t>5</a:t>
            </a:r>
            <a:r>
              <a:rPr lang="en-US" sz="1200" dirty="0"/>
              <a:t>}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661362" y="3667136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{p</a:t>
            </a:r>
            <a:r>
              <a:rPr lang="en-US" sz="1200" baseline="-25000" dirty="0"/>
              <a:t>6</a:t>
            </a:r>
            <a:r>
              <a:rPr lang="en-US" sz="1200" dirty="0"/>
              <a:t>, p</a:t>
            </a:r>
            <a:r>
              <a:rPr lang="en-US" sz="1200" baseline="-25000" dirty="0"/>
              <a:t>7</a:t>
            </a:r>
            <a:r>
              <a:rPr lang="en-US" sz="1200" dirty="0"/>
              <a:t>, p</a:t>
            </a:r>
            <a:r>
              <a:rPr lang="en-US" sz="1200" baseline="-25000" dirty="0"/>
              <a:t>8</a:t>
            </a:r>
            <a:r>
              <a:rPr lang="en-US" sz="1200" dirty="0"/>
              <a:t>}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8479907" y="36899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{p</a:t>
            </a:r>
            <a:r>
              <a:rPr lang="en-US" sz="1200" baseline="-25000" dirty="0"/>
              <a:t>9</a:t>
            </a:r>
            <a:r>
              <a:rPr lang="en-US" sz="1200" dirty="0"/>
              <a:t>,p</a:t>
            </a:r>
            <a:r>
              <a:rPr lang="en-US" sz="1200" baseline="-25000" dirty="0"/>
              <a:t>10</a:t>
            </a:r>
            <a:r>
              <a:rPr lang="en-US" sz="1200" dirty="0"/>
              <a:t>}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4274674" y="4276555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{p</a:t>
            </a:r>
            <a:r>
              <a:rPr lang="en-US" sz="1200" baseline="-25000" dirty="0"/>
              <a:t>1</a:t>
            </a:r>
            <a:r>
              <a:rPr lang="en-US" sz="1200" dirty="0"/>
              <a:t>, p</a:t>
            </a:r>
            <a:r>
              <a:rPr lang="en-US" sz="1200" baseline="-25000" dirty="0"/>
              <a:t>2</a:t>
            </a:r>
            <a:r>
              <a:rPr lang="en-US" sz="1200" dirty="0"/>
              <a:t>}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575637" y="4267211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{p</a:t>
            </a:r>
            <a:r>
              <a:rPr lang="en-US" sz="1200" baseline="-25000" dirty="0"/>
              <a:t>6</a:t>
            </a:r>
            <a:r>
              <a:rPr lang="en-US" sz="1200" dirty="0"/>
              <a:t>, p</a:t>
            </a:r>
            <a:r>
              <a:rPr lang="en-US" sz="1200" baseline="-25000" dirty="0"/>
              <a:t>7</a:t>
            </a:r>
            <a:r>
              <a:rPr lang="en-US" sz="1200" dirty="0"/>
              <a:t>}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318245" y="271347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97" name="TextBox 96"/>
          <p:cNvSpPr txBox="1"/>
          <p:nvPr/>
        </p:nvSpPr>
        <p:spPr>
          <a:xfrm>
            <a:off x="6942494" y="405824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99" name="TextBox 98"/>
          <p:cNvSpPr txBox="1"/>
          <p:nvPr/>
        </p:nvSpPr>
        <p:spPr>
          <a:xfrm>
            <a:off x="5150205" y="3513294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0" name="TextBox 99"/>
          <p:cNvSpPr txBox="1"/>
          <p:nvPr/>
        </p:nvSpPr>
        <p:spPr>
          <a:xfrm>
            <a:off x="6003870" y="3486582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4717946" y="4074812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5214713" y="412682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324316" y="4194421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5680988" y="4215851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320540" y="487139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7319031" y="348530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6683230" y="4820995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880625" y="493297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8313038" y="3497298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7192947" y="4872984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050075" y="2697480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8" name="TextBox 117"/>
          <p:cNvSpPr txBox="1"/>
          <p:nvPr/>
        </p:nvSpPr>
        <p:spPr>
          <a:xfrm>
            <a:off x="8006915" y="424512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20" name="TextBox 119"/>
          <p:cNvSpPr txBox="1"/>
          <p:nvPr/>
        </p:nvSpPr>
        <p:spPr>
          <a:xfrm>
            <a:off x="7390518" y="4079973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21" name="TextBox 120"/>
          <p:cNvSpPr txBox="1"/>
          <p:nvPr/>
        </p:nvSpPr>
        <p:spPr>
          <a:xfrm>
            <a:off x="8585264" y="4218416"/>
            <a:ext cx="387286" cy="387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5917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8" grpId="0"/>
      <p:bldP spid="40" grpId="0"/>
      <p:bldP spid="42" grpId="0"/>
      <p:bldP spid="45" grpId="0"/>
      <p:bldP spid="49" grpId="0"/>
      <p:bldP spid="54" grpId="0"/>
      <p:bldP spid="58" grpId="0"/>
      <p:bldP spid="66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51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133" grpId="0"/>
      <p:bldP spid="151" grpId="0"/>
      <p:bldP spid="152" grpId="0"/>
      <p:bldP spid="153" grpId="0"/>
      <p:bldP spid="154" grpId="0"/>
      <p:bldP spid="155" grpId="0"/>
      <p:bldP spid="156" grpId="0"/>
      <p:bldP spid="94" grpId="0"/>
      <p:bldP spid="96" grpId="0"/>
      <p:bldP spid="97" grpId="0"/>
      <p:bldP spid="99" grpId="0"/>
      <p:bldP spid="100" grpId="0"/>
      <p:bldP spid="102" grpId="0"/>
      <p:bldP spid="103" grpId="0"/>
      <p:bldP spid="105" grpId="0"/>
      <p:bldP spid="106" grpId="0"/>
      <p:bldP spid="108" grpId="0"/>
      <p:bldP spid="109" grpId="0"/>
      <p:bldP spid="111" grpId="0"/>
      <p:bldP spid="112" grpId="0"/>
      <p:bldP spid="114" grpId="0"/>
      <p:bldP spid="115" grpId="0"/>
      <p:bldP spid="117" grpId="0"/>
      <p:bldP spid="118" grpId="0"/>
      <p:bldP spid="120" grpId="0"/>
      <p:bldP spid="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BuildKDTree</a:t>
            </a:r>
            <a:endParaRPr lang="en-US" dirty="0"/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8724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accent2"/>
                </a:solidFill>
              </a:rPr>
              <a:t>Idea:</a:t>
            </a:r>
            <a:r>
              <a:rPr lang="en-US" sz="2200" dirty="0"/>
              <a:t> Recursively split </a:t>
            </a:r>
            <a:r>
              <a:rPr lang="en-US" sz="2200" i="1" dirty="0">
                <a:solidFill>
                  <a:srgbClr val="008380"/>
                </a:solidFill>
              </a:rPr>
              <a:t>P</a:t>
            </a:r>
            <a:r>
              <a:rPr lang="en-US" sz="2200" dirty="0"/>
              <a:t> into two sets of the same size, alternatingly along a vertical or horizontal line through the median in </a:t>
            </a:r>
            <a:r>
              <a:rPr lang="en-US" sz="2200" i="1" dirty="0">
                <a:solidFill>
                  <a:srgbClr val="008380"/>
                </a:solidFill>
              </a:rPr>
              <a:t>x</a:t>
            </a:r>
            <a:r>
              <a:rPr lang="en-US" sz="2200" dirty="0"/>
              <a:t>- or </a:t>
            </a:r>
            <a:r>
              <a:rPr lang="en-US" sz="2200" i="1" dirty="0">
                <a:solidFill>
                  <a:srgbClr val="008380"/>
                </a:solidFill>
              </a:rPr>
              <a:t>y</a:t>
            </a:r>
            <a:r>
              <a:rPr lang="en-US" sz="2200" dirty="0"/>
              <a:t>-coordinates.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8575" y="2124075"/>
            <a:ext cx="5718810" cy="4248531"/>
            <a:chOff x="1725930" y="3008376"/>
            <a:chExt cx="4183380" cy="290703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5930" y="4150614"/>
              <a:ext cx="4114800" cy="1764792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036"/>
            <a:stretch/>
          </p:blipFill>
          <p:spPr>
            <a:xfrm>
              <a:off x="1771650" y="3008376"/>
              <a:ext cx="4137660" cy="1228344"/>
            </a:xfrm>
            <a:prstGeom prst="rect">
              <a:avLst/>
            </a:prstGeom>
          </p:spPr>
        </p:pic>
      </p:grp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6123128" y="2038350"/>
            <a:ext cx="2554782" cy="2273253"/>
            <a:chOff x="327961" y="2900274"/>
            <a:chExt cx="3534195" cy="3144738"/>
          </a:xfrm>
        </p:grpSpPr>
        <p:sp>
          <p:nvSpPr>
            <p:cNvPr id="94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TextBox 108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115" name="Straight Connector 114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7" name="TextBox 116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120" name="Straight Connector 11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1" name="TextBox 12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123" name="Straight Connector 122"/>
            <p:cNvCxnSpPr>
              <a:endCxn id="124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4" name="TextBox 123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126" name="Straight Connector 125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7" name="TextBox 126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5</a:t>
              </a: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0" name="TextBox 129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6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6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9</a:t>
              </a:r>
            </a:p>
          </p:txBody>
        </p:sp>
        <p:cxnSp>
          <p:nvCxnSpPr>
            <p:cNvPr id="136" name="Straight Connector 135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7" name="TextBox 136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10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142" name="Straight Connector 141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8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148" name="Straight Connector 14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TextBox 14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grpSp>
        <p:nvGrpSpPr>
          <p:cNvPr id="201" name="Group 200"/>
          <p:cNvGrpSpPr>
            <a:grpSpLocks noChangeAspect="1"/>
          </p:cNvGrpSpPr>
          <p:nvPr/>
        </p:nvGrpSpPr>
        <p:grpSpPr>
          <a:xfrm>
            <a:off x="5410541" y="4181475"/>
            <a:ext cx="3733459" cy="2293248"/>
            <a:chOff x="4319309" y="2574454"/>
            <a:chExt cx="4628458" cy="2842994"/>
          </a:xfrm>
        </p:grpSpPr>
        <p:sp>
          <p:nvSpPr>
            <p:cNvPr id="202" name="Oval 34"/>
            <p:cNvSpPr>
              <a:spLocks noChangeAspect="1" noChangeArrowheads="1"/>
            </p:cNvSpPr>
            <p:nvPr/>
          </p:nvSpPr>
          <p:spPr bwMode="auto">
            <a:xfrm>
              <a:off x="6738316" y="257445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03" name="Oval 34"/>
            <p:cNvSpPr>
              <a:spLocks noChangeAspect="1" noChangeArrowheads="1"/>
            </p:cNvSpPr>
            <p:nvPr/>
          </p:nvSpPr>
          <p:spPr bwMode="auto">
            <a:xfrm>
              <a:off x="5584170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204" name="Oval 34"/>
            <p:cNvSpPr>
              <a:spLocks noChangeAspect="1" noChangeArrowheads="1"/>
            </p:cNvSpPr>
            <p:nvPr/>
          </p:nvSpPr>
          <p:spPr bwMode="auto">
            <a:xfrm>
              <a:off x="7740358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205" name="Oval 34"/>
            <p:cNvSpPr>
              <a:spLocks noChangeAspect="1" noChangeArrowheads="1"/>
            </p:cNvSpPr>
            <p:nvPr/>
          </p:nvSpPr>
          <p:spPr bwMode="auto">
            <a:xfrm>
              <a:off x="7188776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6</a:t>
              </a:r>
            </a:p>
          </p:txBody>
        </p:sp>
        <p:sp>
          <p:nvSpPr>
            <p:cNvPr id="206" name="Oval 34"/>
            <p:cNvSpPr>
              <a:spLocks noChangeAspect="1" noChangeArrowheads="1"/>
            </p:cNvSpPr>
            <p:nvPr/>
          </p:nvSpPr>
          <p:spPr bwMode="auto">
            <a:xfrm>
              <a:off x="8370598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207" name="Oval 34"/>
            <p:cNvSpPr>
              <a:spLocks noChangeAspect="1" noChangeArrowheads="1"/>
            </p:cNvSpPr>
            <p:nvPr/>
          </p:nvSpPr>
          <p:spPr bwMode="auto">
            <a:xfrm>
              <a:off x="5017245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4</a:t>
              </a:r>
            </a:p>
          </p:txBody>
        </p:sp>
        <p:sp>
          <p:nvSpPr>
            <p:cNvPr id="208" name="Oval 34"/>
            <p:cNvSpPr>
              <a:spLocks noChangeAspect="1" noChangeArrowheads="1"/>
            </p:cNvSpPr>
            <p:nvPr/>
          </p:nvSpPr>
          <p:spPr bwMode="auto">
            <a:xfrm>
              <a:off x="6104590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5</a:t>
              </a:r>
            </a:p>
          </p:txBody>
        </p:sp>
        <p:sp>
          <p:nvSpPr>
            <p:cNvPr id="209" name="Oval 34"/>
            <p:cNvSpPr>
              <a:spLocks noChangeAspect="1" noChangeArrowheads="1"/>
            </p:cNvSpPr>
            <p:nvPr/>
          </p:nvSpPr>
          <p:spPr bwMode="auto">
            <a:xfrm>
              <a:off x="6898451" y="4617016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10" name="Oval 34"/>
            <p:cNvSpPr>
              <a:spLocks noChangeAspect="1" noChangeArrowheads="1"/>
            </p:cNvSpPr>
            <p:nvPr/>
          </p:nvSpPr>
          <p:spPr bwMode="auto">
            <a:xfrm>
              <a:off x="4599454" y="4576053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11" name="Rectangle 210"/>
            <p:cNvSpPr>
              <a:spLocks noChangeAspect="1"/>
            </p:cNvSpPr>
            <p:nvPr/>
          </p:nvSpPr>
          <p:spPr bwMode="auto">
            <a:xfrm>
              <a:off x="4319309" y="512807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12" name="Rectangle 211"/>
            <p:cNvSpPr>
              <a:spLocks noChangeAspect="1"/>
            </p:cNvSpPr>
            <p:nvPr/>
          </p:nvSpPr>
          <p:spPr bwMode="auto">
            <a:xfrm>
              <a:off x="4899282" y="514312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213" name="Rectangle 212"/>
            <p:cNvSpPr>
              <a:spLocks noChangeAspect="1"/>
            </p:cNvSpPr>
            <p:nvPr/>
          </p:nvSpPr>
          <p:spPr bwMode="auto">
            <a:xfrm>
              <a:off x="5310262" y="460792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214" name="Rectangle 213"/>
            <p:cNvSpPr>
              <a:spLocks noChangeAspect="1"/>
            </p:cNvSpPr>
            <p:nvPr/>
          </p:nvSpPr>
          <p:spPr bwMode="auto">
            <a:xfrm>
              <a:off x="5768814" y="4608134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4</a:t>
              </a:r>
            </a:p>
          </p:txBody>
        </p:sp>
        <p:sp>
          <p:nvSpPr>
            <p:cNvPr id="215" name="Rectangle 214"/>
            <p:cNvSpPr>
              <a:spLocks noChangeAspect="1"/>
            </p:cNvSpPr>
            <p:nvPr/>
          </p:nvSpPr>
          <p:spPr bwMode="auto">
            <a:xfrm>
              <a:off x="6352487" y="463098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5</a:t>
              </a:r>
            </a:p>
          </p:txBody>
        </p:sp>
        <p:sp>
          <p:nvSpPr>
            <p:cNvPr id="216" name="Rectangle 215"/>
            <p:cNvSpPr>
              <a:spLocks noChangeAspect="1"/>
            </p:cNvSpPr>
            <p:nvPr/>
          </p:nvSpPr>
          <p:spPr bwMode="auto">
            <a:xfrm>
              <a:off x="6585089" y="512170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6</a:t>
              </a:r>
            </a:p>
          </p:txBody>
        </p:sp>
        <p:sp>
          <p:nvSpPr>
            <p:cNvPr id="217" name="Rectangle 216"/>
            <p:cNvSpPr>
              <a:spLocks noChangeAspect="1"/>
            </p:cNvSpPr>
            <p:nvPr/>
          </p:nvSpPr>
          <p:spPr bwMode="auto">
            <a:xfrm>
              <a:off x="7165062" y="513675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218" name="Rectangle 217"/>
            <p:cNvSpPr>
              <a:spLocks noChangeAspect="1"/>
            </p:cNvSpPr>
            <p:nvPr/>
          </p:nvSpPr>
          <p:spPr bwMode="auto">
            <a:xfrm>
              <a:off x="7591782" y="463911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19" name="Rectangle 218"/>
            <p:cNvSpPr>
              <a:spLocks noChangeAspect="1"/>
            </p:cNvSpPr>
            <p:nvPr/>
          </p:nvSpPr>
          <p:spPr bwMode="auto">
            <a:xfrm>
              <a:off x="8093474" y="467306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20" name="Rectangle 219"/>
            <p:cNvSpPr>
              <a:spLocks noChangeAspect="1"/>
            </p:cNvSpPr>
            <p:nvPr/>
          </p:nvSpPr>
          <p:spPr bwMode="auto">
            <a:xfrm>
              <a:off x="8673447" y="468811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10</a:t>
              </a:r>
            </a:p>
          </p:txBody>
        </p:sp>
        <p:cxnSp>
          <p:nvCxnSpPr>
            <p:cNvPr id="221" name="Straight Connector 220"/>
            <p:cNvCxnSpPr>
              <a:stCxn id="202" idx="4"/>
              <a:endCxn id="203" idx="0"/>
            </p:cNvCxnSpPr>
            <p:nvPr/>
          </p:nvCxnSpPr>
          <p:spPr bwMode="auto">
            <a:xfrm flipH="1">
              <a:off x="5730679" y="2867471"/>
              <a:ext cx="1154146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1"/>
            <p:cNvCxnSpPr>
              <a:stCxn id="202" idx="4"/>
              <a:endCxn id="204" idx="0"/>
            </p:cNvCxnSpPr>
            <p:nvPr/>
          </p:nvCxnSpPr>
          <p:spPr bwMode="auto">
            <a:xfrm>
              <a:off x="6884825" y="2867471"/>
              <a:ext cx="1002042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3" name="Straight Connector 222"/>
            <p:cNvCxnSpPr>
              <a:stCxn id="203" idx="4"/>
              <a:endCxn id="207" idx="0"/>
            </p:cNvCxnSpPr>
            <p:nvPr/>
          </p:nvCxnSpPr>
          <p:spPr bwMode="auto">
            <a:xfrm flipH="1">
              <a:off x="5163754" y="3504584"/>
              <a:ext cx="566925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4" name="Straight Connector 223"/>
            <p:cNvCxnSpPr>
              <a:stCxn id="208" idx="0"/>
              <a:endCxn id="203" idx="4"/>
            </p:cNvCxnSpPr>
            <p:nvPr/>
          </p:nvCxnSpPr>
          <p:spPr bwMode="auto">
            <a:xfrm flipH="1" flipV="1">
              <a:off x="5730679" y="3504584"/>
              <a:ext cx="52042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>
              <a:stCxn id="204" idx="4"/>
              <a:endCxn id="205" idx="0"/>
            </p:cNvCxnSpPr>
            <p:nvPr/>
          </p:nvCxnSpPr>
          <p:spPr bwMode="auto">
            <a:xfrm flipH="1">
              <a:off x="7335285" y="3504584"/>
              <a:ext cx="551582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>
              <a:stCxn id="204" idx="4"/>
              <a:endCxn id="206" idx="0"/>
            </p:cNvCxnSpPr>
            <p:nvPr/>
          </p:nvCxnSpPr>
          <p:spPr bwMode="auto">
            <a:xfrm>
              <a:off x="7886867" y="3504584"/>
              <a:ext cx="63024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>
              <a:stCxn id="210" idx="0"/>
              <a:endCxn id="207" idx="4"/>
            </p:cNvCxnSpPr>
            <p:nvPr/>
          </p:nvCxnSpPr>
          <p:spPr bwMode="auto">
            <a:xfrm flipV="1">
              <a:off x="4745963" y="4222181"/>
              <a:ext cx="417791" cy="3538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8" name="Straight Connector 227"/>
            <p:cNvCxnSpPr>
              <a:stCxn id="213" idx="0"/>
              <a:endCxn id="207" idx="4"/>
            </p:cNvCxnSpPr>
            <p:nvPr/>
          </p:nvCxnSpPr>
          <p:spPr bwMode="auto">
            <a:xfrm flipH="1" flipV="1">
              <a:off x="5163754" y="4222181"/>
              <a:ext cx="283668" cy="3857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Straight Connector 228"/>
            <p:cNvCxnSpPr>
              <a:stCxn id="214" idx="0"/>
              <a:endCxn id="208" idx="3"/>
            </p:cNvCxnSpPr>
            <p:nvPr/>
          </p:nvCxnSpPr>
          <p:spPr bwMode="auto">
            <a:xfrm flipV="1">
              <a:off x="5905974" y="4179270"/>
              <a:ext cx="241527" cy="428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0" name="Straight Connector 229"/>
            <p:cNvCxnSpPr>
              <a:stCxn id="215" idx="0"/>
              <a:endCxn id="208" idx="4"/>
            </p:cNvCxnSpPr>
            <p:nvPr/>
          </p:nvCxnSpPr>
          <p:spPr bwMode="auto">
            <a:xfrm flipH="1" flipV="1">
              <a:off x="6251099" y="4222181"/>
              <a:ext cx="238548" cy="40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>
              <a:stCxn id="211" idx="0"/>
              <a:endCxn id="210" idx="4"/>
            </p:cNvCxnSpPr>
            <p:nvPr/>
          </p:nvCxnSpPr>
          <p:spPr bwMode="auto">
            <a:xfrm flipV="1">
              <a:off x="4456469" y="4869070"/>
              <a:ext cx="289494" cy="2590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>
              <a:stCxn id="210" idx="4"/>
              <a:endCxn id="212" idx="0"/>
            </p:cNvCxnSpPr>
            <p:nvPr/>
          </p:nvCxnSpPr>
          <p:spPr bwMode="auto">
            <a:xfrm>
              <a:off x="4745963" y="4869070"/>
              <a:ext cx="290479" cy="2740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Straight Connector 232"/>
            <p:cNvCxnSpPr>
              <a:stCxn id="216" idx="0"/>
              <a:endCxn id="209" idx="4"/>
            </p:cNvCxnSpPr>
            <p:nvPr/>
          </p:nvCxnSpPr>
          <p:spPr bwMode="auto">
            <a:xfrm flipV="1">
              <a:off x="6722249" y="4910033"/>
              <a:ext cx="322711" cy="2116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Straight Connector 233"/>
            <p:cNvCxnSpPr>
              <a:stCxn id="217" idx="0"/>
              <a:endCxn id="209" idx="4"/>
            </p:cNvCxnSpPr>
            <p:nvPr/>
          </p:nvCxnSpPr>
          <p:spPr bwMode="auto">
            <a:xfrm flipH="1" flipV="1">
              <a:off x="7044960" y="4910033"/>
              <a:ext cx="257262" cy="2267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Straight Connector 234"/>
            <p:cNvCxnSpPr>
              <a:stCxn id="209" idx="0"/>
              <a:endCxn id="205" idx="4"/>
            </p:cNvCxnSpPr>
            <p:nvPr/>
          </p:nvCxnSpPr>
          <p:spPr bwMode="auto">
            <a:xfrm flipV="1">
              <a:off x="7044960" y="4222181"/>
              <a:ext cx="290325" cy="3948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>
              <a:stCxn id="218" idx="0"/>
              <a:endCxn id="205" idx="4"/>
            </p:cNvCxnSpPr>
            <p:nvPr/>
          </p:nvCxnSpPr>
          <p:spPr bwMode="auto">
            <a:xfrm flipH="1" flipV="1">
              <a:off x="7335285" y="4222181"/>
              <a:ext cx="393657" cy="416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>
              <a:stCxn id="219" idx="0"/>
              <a:endCxn id="206" idx="4"/>
            </p:cNvCxnSpPr>
            <p:nvPr/>
          </p:nvCxnSpPr>
          <p:spPr bwMode="auto">
            <a:xfrm flipV="1">
              <a:off x="8230634" y="4222181"/>
              <a:ext cx="286473" cy="450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Straight Connector 237"/>
            <p:cNvCxnSpPr>
              <a:stCxn id="220" idx="0"/>
              <a:endCxn id="206" idx="4"/>
            </p:cNvCxnSpPr>
            <p:nvPr/>
          </p:nvCxnSpPr>
          <p:spPr bwMode="auto">
            <a:xfrm flipH="1" flipV="1">
              <a:off x="8517107" y="4222181"/>
              <a:ext cx="293500" cy="465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6"/>
          <p:cNvGrpSpPr/>
          <p:nvPr/>
        </p:nvGrpSpPr>
        <p:grpSpPr>
          <a:xfrm>
            <a:off x="5337810" y="4277326"/>
            <a:ext cx="3806190" cy="2037715"/>
            <a:chOff x="5337810" y="4277326"/>
            <a:chExt cx="3806190" cy="2037715"/>
          </a:xfrm>
        </p:grpSpPr>
        <p:sp>
          <p:nvSpPr>
            <p:cNvPr id="85" name="TextBox 84"/>
            <p:cNvSpPr txBox="1"/>
            <p:nvPr/>
          </p:nvSpPr>
          <p:spPr>
            <a:xfrm>
              <a:off x="7790478" y="428975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80175" y="547646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016627" y="491106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715080" y="489031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522683" y="549820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078758" y="547646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977263" y="5440179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450904" y="545682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337810" y="596606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7791121" y="488932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270920" y="5926914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</a:t>
              </a:r>
              <a:endParaRPr lang="en-US" sz="1800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796061" y="601389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604399" y="489864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687961" y="5967300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</a:t>
              </a:r>
              <a:endParaRPr lang="en-US" sz="18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752884" y="4277326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8353935" y="5479568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</a:t>
              </a:r>
              <a:endParaRPr lang="en-US" sz="18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971184" y="5457822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8827130" y="5458819"/>
              <a:ext cx="316870" cy="30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ym typeface="Symbol" panose="05050102010706020507" pitchFamily="18" charset="2"/>
                </a:rPr>
                <a:t></a:t>
              </a:r>
              <a:endParaRPr lang="en-US" sz="18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BuildKDTree</a:t>
            </a:r>
            <a:r>
              <a:rPr lang="en-US" dirty="0"/>
              <a:t>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38150" y="1419225"/>
                <a:ext cx="8239125" cy="5345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Sort 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P </a:t>
                </a:r>
                <a:r>
                  <a:rPr lang="en-US" sz="2800" dirty="0"/>
                  <a:t>separately by 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x</a:t>
                </a:r>
                <a:r>
                  <a:rPr lang="en-US" sz="2800" dirty="0"/>
                  <a:t>- and 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y</a:t>
                </a:r>
                <a:r>
                  <a:rPr lang="en-US" sz="2800" dirty="0"/>
                  <a:t>-coordinate in advance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Use these two sorted lists to find the medians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Assume recursive calls have access to the sorted lists.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Runtime: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𝑇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eqArrPr>
                            <m:e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                    ,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/>
                                      <a:sym typeface="Symbol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+2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𝑇</m:t>
                              </m:r>
                              <m:d>
                                <m:dPr>
                                  <m:ctrlPr>
                                    <a:rPr lang="en-US" sz="2800" b="0" i="1" smtClean="0">
                                      <a:solidFill>
                                        <a:srgbClr val="008380"/>
                                      </a:solidFill>
                                      <a:latin typeface="Cambria Math" panose="02040503050406030204" pitchFamily="18" charset="0"/>
                                      <a:sym typeface="Symbol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 panose="02040503050406030204" pitchFamily="18" charset="0"/>
                                          <a:sym typeface="Symbol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en-US" sz="2800" b="0" i="1" smtClean="0">
                                          <a:solidFill>
                                            <a:srgbClr val="008380"/>
                                          </a:solidFill>
                                          <a:latin typeface="Cambria Math"/>
                                          <a:sym typeface="Symbol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, 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𝑛</m:t>
                              </m:r>
                              <m:r>
                                <a:rPr lang="en-US" sz="28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  <a:sym typeface="Symbol"/>
                                </a:rPr>
                                <m:t>&gt;1</m:t>
                              </m:r>
                            </m:e>
                          </m:eqArr>
                        </m:e>
                      </m:d>
                    </m:oMath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𝑂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8380"/>
                          </a:solidFill>
                          <a:latin typeface="Cambria Math"/>
                          <a:sym typeface="Symbol"/>
                        </a:rPr>
                        <m:t>𝑛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log</m:t>
                          </m:r>
                        </m:fName>
                        <m:e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𝑛</m:t>
                          </m:r>
                          <m:r>
                            <a:rPr lang="en-US" sz="2800" b="0" i="1" smtClean="0">
                              <a:solidFill>
                                <a:srgbClr val="008380"/>
                              </a:solidFill>
                              <a:latin typeface="Cambria Math"/>
                              <a:sym typeface="Symbol"/>
                            </a:rPr>
                            <m:t>)                                              </m:t>
                          </m:r>
                        </m:e>
                      </m:func>
                    </m:oMath>
                  </m:oMathPara>
                </a14:m>
                <a:endParaRPr lang="en-US" sz="2800" b="0" dirty="0">
                  <a:sym typeface="Symbol"/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Storage: </a:t>
                </a:r>
                <a:r>
                  <a:rPr lang="en-US" sz="2800" dirty="0">
                    <a:solidFill>
                      <a:srgbClr val="008380"/>
                    </a:solidFill>
                  </a:rPr>
                  <a:t>O(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>
                    <a:solidFill>
                      <a:srgbClr val="008380"/>
                    </a:solidFill>
                  </a:rPr>
                  <a:t>)</a:t>
                </a:r>
                <a:r>
                  <a:rPr lang="en-US" sz="2800" dirty="0"/>
                  <a:t>, because binary tree on </a:t>
                </a:r>
                <a:r>
                  <a:rPr lang="en-US" sz="2800" i="1" dirty="0">
                    <a:solidFill>
                      <a:srgbClr val="008380"/>
                    </a:solidFill>
                  </a:rPr>
                  <a:t>n</a:t>
                </a:r>
                <a:r>
                  <a:rPr lang="en-US" sz="2800" dirty="0"/>
                  <a:t> leaves (each internal node has two children).</a:t>
                </a:r>
              </a:p>
              <a:p>
                <a:pPr marL="457200" indent="-457200">
                  <a:buFont typeface="Symbol"/>
                  <a:buChar char="Þ"/>
                </a:pPr>
                <a:endParaRPr lang="en-US" sz="2800" b="0" dirty="0">
                  <a:sym typeface="Symbol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1419225"/>
                <a:ext cx="8239125" cy="5345951"/>
              </a:xfrm>
              <a:prstGeom prst="rect">
                <a:avLst/>
              </a:prstGeom>
              <a:blipFill>
                <a:blip r:embed="rId2"/>
                <a:stretch>
                  <a:fillRect l="-1332" t="-1254"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86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Regions</a:t>
            </a:r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345420" y="1257300"/>
            <a:ext cx="4601846" cy="2826648"/>
            <a:chOff x="4319309" y="2574454"/>
            <a:chExt cx="4628458" cy="2842994"/>
          </a:xfrm>
        </p:grpSpPr>
        <p:sp>
          <p:nvSpPr>
            <p:cNvPr id="15" name="Oval 34"/>
            <p:cNvSpPr>
              <a:spLocks noChangeAspect="1" noChangeArrowheads="1"/>
            </p:cNvSpPr>
            <p:nvPr/>
          </p:nvSpPr>
          <p:spPr bwMode="auto">
            <a:xfrm>
              <a:off x="6738316" y="257445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16" name="Oval 34"/>
            <p:cNvSpPr>
              <a:spLocks noChangeAspect="1" noChangeArrowheads="1"/>
            </p:cNvSpPr>
            <p:nvPr/>
          </p:nvSpPr>
          <p:spPr bwMode="auto">
            <a:xfrm>
              <a:off x="5584170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17" name="Oval 34"/>
            <p:cNvSpPr>
              <a:spLocks noChangeAspect="1" noChangeArrowheads="1"/>
            </p:cNvSpPr>
            <p:nvPr/>
          </p:nvSpPr>
          <p:spPr bwMode="auto">
            <a:xfrm>
              <a:off x="7740358" y="3211567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18" name="Oval 34"/>
            <p:cNvSpPr>
              <a:spLocks noChangeAspect="1" noChangeArrowheads="1"/>
            </p:cNvSpPr>
            <p:nvPr/>
          </p:nvSpPr>
          <p:spPr bwMode="auto">
            <a:xfrm>
              <a:off x="7188776" y="3929164"/>
              <a:ext cx="293017" cy="293017"/>
            </a:xfrm>
            <a:prstGeom prst="ellipse">
              <a:avLst/>
            </a:prstGeom>
            <a:solidFill>
              <a:srgbClr val="B036A7">
                <a:alpha val="32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6</a:t>
              </a:r>
            </a:p>
          </p:txBody>
        </p:sp>
        <p:sp>
          <p:nvSpPr>
            <p:cNvPr id="19" name="Oval 34"/>
            <p:cNvSpPr>
              <a:spLocks noChangeAspect="1" noChangeArrowheads="1"/>
            </p:cNvSpPr>
            <p:nvPr/>
          </p:nvSpPr>
          <p:spPr bwMode="auto">
            <a:xfrm>
              <a:off x="8370598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20" name="Oval 34"/>
            <p:cNvSpPr>
              <a:spLocks noChangeAspect="1" noChangeArrowheads="1"/>
            </p:cNvSpPr>
            <p:nvPr/>
          </p:nvSpPr>
          <p:spPr bwMode="auto">
            <a:xfrm>
              <a:off x="5017245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4</a:t>
              </a:r>
            </a:p>
          </p:txBody>
        </p:sp>
        <p:sp>
          <p:nvSpPr>
            <p:cNvPr id="21" name="Oval 34"/>
            <p:cNvSpPr>
              <a:spLocks noChangeAspect="1" noChangeArrowheads="1"/>
            </p:cNvSpPr>
            <p:nvPr/>
          </p:nvSpPr>
          <p:spPr bwMode="auto">
            <a:xfrm>
              <a:off x="6104590" y="3929164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5</a:t>
              </a:r>
            </a:p>
          </p:txBody>
        </p:sp>
        <p:sp>
          <p:nvSpPr>
            <p:cNvPr id="22" name="Oval 34"/>
            <p:cNvSpPr>
              <a:spLocks noChangeAspect="1" noChangeArrowheads="1"/>
            </p:cNvSpPr>
            <p:nvPr/>
          </p:nvSpPr>
          <p:spPr bwMode="auto">
            <a:xfrm>
              <a:off x="6898451" y="4617016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950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23" name="Oval 34"/>
            <p:cNvSpPr>
              <a:spLocks noChangeAspect="1" noChangeArrowheads="1"/>
            </p:cNvSpPr>
            <p:nvPr/>
          </p:nvSpPr>
          <p:spPr bwMode="auto">
            <a:xfrm>
              <a:off x="4599454" y="4576053"/>
              <a:ext cx="293017" cy="2930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1400" i="1" dirty="0"/>
                <a:t>l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24" name="Rectangle 23"/>
            <p:cNvSpPr>
              <a:spLocks noChangeAspect="1"/>
            </p:cNvSpPr>
            <p:nvPr/>
          </p:nvSpPr>
          <p:spPr bwMode="auto">
            <a:xfrm>
              <a:off x="4319309" y="512807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1</a:t>
              </a:r>
            </a:p>
          </p:txBody>
        </p:sp>
        <p:sp>
          <p:nvSpPr>
            <p:cNvPr id="25" name="Rectangle 24"/>
            <p:cNvSpPr>
              <a:spLocks noChangeAspect="1"/>
            </p:cNvSpPr>
            <p:nvPr/>
          </p:nvSpPr>
          <p:spPr bwMode="auto">
            <a:xfrm>
              <a:off x="4899282" y="514312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2</a:t>
              </a:r>
            </a:p>
          </p:txBody>
        </p:sp>
        <p:sp>
          <p:nvSpPr>
            <p:cNvPr id="26" name="Rectangle 25"/>
            <p:cNvSpPr>
              <a:spLocks noChangeAspect="1"/>
            </p:cNvSpPr>
            <p:nvPr/>
          </p:nvSpPr>
          <p:spPr bwMode="auto">
            <a:xfrm>
              <a:off x="5310262" y="4607929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3</a:t>
              </a:r>
            </a:p>
          </p:txBody>
        </p:sp>
        <p:sp>
          <p:nvSpPr>
            <p:cNvPr id="27" name="Rectangle 26"/>
            <p:cNvSpPr>
              <a:spLocks noChangeAspect="1"/>
            </p:cNvSpPr>
            <p:nvPr/>
          </p:nvSpPr>
          <p:spPr bwMode="auto">
            <a:xfrm>
              <a:off x="5768814" y="4608134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4</a:t>
              </a:r>
            </a:p>
          </p:txBody>
        </p:sp>
        <p:sp>
          <p:nvSpPr>
            <p:cNvPr id="28" name="Rectangle 27"/>
            <p:cNvSpPr>
              <a:spLocks noChangeAspect="1"/>
            </p:cNvSpPr>
            <p:nvPr/>
          </p:nvSpPr>
          <p:spPr bwMode="auto">
            <a:xfrm>
              <a:off x="6352487" y="463098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5</a:t>
              </a:r>
            </a:p>
          </p:txBody>
        </p:sp>
        <p:sp>
          <p:nvSpPr>
            <p:cNvPr id="29" name="Rectangle 28"/>
            <p:cNvSpPr>
              <a:spLocks noChangeAspect="1"/>
            </p:cNvSpPr>
            <p:nvPr/>
          </p:nvSpPr>
          <p:spPr bwMode="auto">
            <a:xfrm>
              <a:off x="6585089" y="512170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6</a:t>
              </a:r>
            </a:p>
          </p:txBody>
        </p:sp>
        <p:sp>
          <p:nvSpPr>
            <p:cNvPr id="30" name="Rectangle 29"/>
            <p:cNvSpPr>
              <a:spLocks noChangeAspect="1"/>
            </p:cNvSpPr>
            <p:nvPr/>
          </p:nvSpPr>
          <p:spPr bwMode="auto">
            <a:xfrm>
              <a:off x="7165062" y="513675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7</a:t>
              </a:r>
            </a:p>
          </p:txBody>
        </p:sp>
        <p:sp>
          <p:nvSpPr>
            <p:cNvPr id="31" name="Rectangle 30"/>
            <p:cNvSpPr>
              <a:spLocks noChangeAspect="1"/>
            </p:cNvSpPr>
            <p:nvPr/>
          </p:nvSpPr>
          <p:spPr bwMode="auto">
            <a:xfrm>
              <a:off x="7591782" y="4639112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8</a:t>
              </a:r>
            </a:p>
          </p:txBody>
        </p:sp>
        <p:sp>
          <p:nvSpPr>
            <p:cNvPr id="32" name="Rectangle 31"/>
            <p:cNvSpPr>
              <a:spLocks noChangeAspect="1"/>
            </p:cNvSpPr>
            <p:nvPr/>
          </p:nvSpPr>
          <p:spPr bwMode="auto">
            <a:xfrm>
              <a:off x="8093474" y="4673068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9</a:t>
              </a:r>
            </a:p>
          </p:txBody>
        </p:sp>
        <p:sp>
          <p:nvSpPr>
            <p:cNvPr id="33" name="Rectangle 32"/>
            <p:cNvSpPr>
              <a:spLocks noChangeAspect="1"/>
            </p:cNvSpPr>
            <p:nvPr/>
          </p:nvSpPr>
          <p:spPr bwMode="auto">
            <a:xfrm>
              <a:off x="8673447" y="4688117"/>
              <a:ext cx="274320" cy="27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rtlCol="0" anchor="ctr"/>
            <a:lstStyle/>
            <a:p>
              <a:pPr algn="ctr"/>
              <a:r>
                <a:rPr lang="en-US" sz="1400" i="1" dirty="0"/>
                <a:t>p</a:t>
              </a:r>
              <a:r>
                <a:rPr lang="en-US" sz="1400" baseline="-25000" dirty="0"/>
                <a:t>10</a:t>
              </a:r>
            </a:p>
          </p:txBody>
        </p:sp>
        <p:cxnSp>
          <p:nvCxnSpPr>
            <p:cNvPr id="34" name="Straight Connector 33"/>
            <p:cNvCxnSpPr>
              <a:stCxn id="15" idx="4"/>
              <a:endCxn id="16" idx="0"/>
            </p:cNvCxnSpPr>
            <p:nvPr/>
          </p:nvCxnSpPr>
          <p:spPr bwMode="auto">
            <a:xfrm flipH="1">
              <a:off x="5730679" y="2867471"/>
              <a:ext cx="1154146" cy="344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5" idx="4"/>
              <a:endCxn id="17" idx="0"/>
            </p:cNvCxnSpPr>
            <p:nvPr/>
          </p:nvCxnSpPr>
          <p:spPr bwMode="auto">
            <a:xfrm>
              <a:off x="6884825" y="2867471"/>
              <a:ext cx="1002042" cy="344096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rgbClr val="B036A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>
              <a:stCxn id="16" idx="4"/>
              <a:endCxn id="20" idx="0"/>
            </p:cNvCxnSpPr>
            <p:nvPr/>
          </p:nvCxnSpPr>
          <p:spPr bwMode="auto">
            <a:xfrm flipH="1">
              <a:off x="5163754" y="3504584"/>
              <a:ext cx="566925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21" idx="0"/>
              <a:endCxn id="16" idx="4"/>
            </p:cNvCxnSpPr>
            <p:nvPr/>
          </p:nvCxnSpPr>
          <p:spPr bwMode="auto">
            <a:xfrm flipH="1" flipV="1">
              <a:off x="5730679" y="3504584"/>
              <a:ext cx="52042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>
              <a:stCxn id="17" idx="4"/>
              <a:endCxn id="18" idx="0"/>
            </p:cNvCxnSpPr>
            <p:nvPr/>
          </p:nvCxnSpPr>
          <p:spPr bwMode="auto">
            <a:xfrm flipH="1">
              <a:off x="7335285" y="3504584"/>
              <a:ext cx="551582" cy="42458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rgbClr val="B036A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17" idx="4"/>
              <a:endCxn id="19" idx="0"/>
            </p:cNvCxnSpPr>
            <p:nvPr/>
          </p:nvCxnSpPr>
          <p:spPr bwMode="auto">
            <a:xfrm>
              <a:off x="7886867" y="3504584"/>
              <a:ext cx="630240" cy="4245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23" idx="0"/>
              <a:endCxn id="20" idx="4"/>
            </p:cNvCxnSpPr>
            <p:nvPr/>
          </p:nvCxnSpPr>
          <p:spPr bwMode="auto">
            <a:xfrm flipV="1">
              <a:off x="4745963" y="4222181"/>
              <a:ext cx="417791" cy="3538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26" idx="0"/>
              <a:endCxn id="20" idx="4"/>
            </p:cNvCxnSpPr>
            <p:nvPr/>
          </p:nvCxnSpPr>
          <p:spPr bwMode="auto">
            <a:xfrm flipH="1" flipV="1">
              <a:off x="5163754" y="4222181"/>
              <a:ext cx="283668" cy="3857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27" idx="0"/>
              <a:endCxn id="21" idx="3"/>
            </p:cNvCxnSpPr>
            <p:nvPr/>
          </p:nvCxnSpPr>
          <p:spPr bwMode="auto">
            <a:xfrm flipV="1">
              <a:off x="5905974" y="4179270"/>
              <a:ext cx="241527" cy="428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28" idx="0"/>
              <a:endCxn id="21" idx="4"/>
            </p:cNvCxnSpPr>
            <p:nvPr/>
          </p:nvCxnSpPr>
          <p:spPr bwMode="auto">
            <a:xfrm flipH="1" flipV="1">
              <a:off x="6251099" y="4222181"/>
              <a:ext cx="238548" cy="408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>
              <a:stCxn id="24" idx="0"/>
              <a:endCxn id="23" idx="4"/>
            </p:cNvCxnSpPr>
            <p:nvPr/>
          </p:nvCxnSpPr>
          <p:spPr bwMode="auto">
            <a:xfrm flipV="1">
              <a:off x="4456469" y="4869070"/>
              <a:ext cx="289494" cy="2590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23" idx="4"/>
              <a:endCxn id="25" idx="0"/>
            </p:cNvCxnSpPr>
            <p:nvPr/>
          </p:nvCxnSpPr>
          <p:spPr bwMode="auto">
            <a:xfrm>
              <a:off x="4745963" y="4869070"/>
              <a:ext cx="290479" cy="2740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29" idx="0"/>
              <a:endCxn id="22" idx="4"/>
            </p:cNvCxnSpPr>
            <p:nvPr/>
          </p:nvCxnSpPr>
          <p:spPr bwMode="auto">
            <a:xfrm flipV="1">
              <a:off x="6722249" y="4910033"/>
              <a:ext cx="322711" cy="2116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30" idx="0"/>
              <a:endCxn id="22" idx="4"/>
            </p:cNvCxnSpPr>
            <p:nvPr/>
          </p:nvCxnSpPr>
          <p:spPr bwMode="auto">
            <a:xfrm flipH="1" flipV="1">
              <a:off x="7044960" y="4910033"/>
              <a:ext cx="257262" cy="22672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22" idx="0"/>
              <a:endCxn id="18" idx="4"/>
            </p:cNvCxnSpPr>
            <p:nvPr/>
          </p:nvCxnSpPr>
          <p:spPr bwMode="auto">
            <a:xfrm flipV="1">
              <a:off x="7044960" y="4222181"/>
              <a:ext cx="290325" cy="3948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31" idx="0"/>
              <a:endCxn id="18" idx="4"/>
            </p:cNvCxnSpPr>
            <p:nvPr/>
          </p:nvCxnSpPr>
          <p:spPr bwMode="auto">
            <a:xfrm flipH="1" flipV="1">
              <a:off x="7335285" y="4222181"/>
              <a:ext cx="393657" cy="416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>
              <a:stCxn id="32" idx="0"/>
              <a:endCxn id="19" idx="4"/>
            </p:cNvCxnSpPr>
            <p:nvPr/>
          </p:nvCxnSpPr>
          <p:spPr bwMode="auto">
            <a:xfrm flipV="1">
              <a:off x="8230634" y="4222181"/>
              <a:ext cx="286473" cy="4508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>
              <a:stCxn id="33" idx="0"/>
              <a:endCxn id="19" idx="4"/>
            </p:cNvCxnSpPr>
            <p:nvPr/>
          </p:nvCxnSpPr>
          <p:spPr bwMode="auto">
            <a:xfrm flipH="1" flipV="1">
              <a:off x="8517107" y="4222181"/>
              <a:ext cx="293500" cy="4659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5275403" y="1400035"/>
            <a:ext cx="3325672" cy="2959193"/>
            <a:chOff x="327961" y="2900274"/>
            <a:chExt cx="3534195" cy="3144738"/>
          </a:xfrm>
        </p:grpSpPr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82" name="Straight Connector 81"/>
            <p:cNvCxnSpPr>
              <a:endCxn id="83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5</a:t>
              </a: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6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6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9</a:t>
              </a: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10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8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sp>
        <p:nvSpPr>
          <p:cNvPr id="6" name="Rectangle 5"/>
          <p:cNvSpPr/>
          <p:nvPr/>
        </p:nvSpPr>
        <p:spPr bwMode="auto">
          <a:xfrm>
            <a:off x="6896099" y="2965450"/>
            <a:ext cx="1996435" cy="1466850"/>
          </a:xfrm>
          <a:prstGeom prst="rect">
            <a:avLst/>
          </a:prstGeom>
          <a:solidFill>
            <a:srgbClr val="B036A7">
              <a:alpha val="19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100" name="TextBox 99"/>
          <p:cNvSpPr txBox="1"/>
          <p:nvPr/>
        </p:nvSpPr>
        <p:spPr>
          <a:xfrm>
            <a:off x="3291840" y="14287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B036A7"/>
                </a:solidFill>
                <a:sym typeface="Symbol" panose="05050102010706020507" pitchFamily="18" charset="2"/>
              </a:rPr>
              <a:t></a:t>
            </a:r>
            <a:endParaRPr lang="en-US" sz="1800" dirty="0">
              <a:solidFill>
                <a:srgbClr val="B036A7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872740" y="28841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116330" y="21907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962150" y="21793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10540" y="29108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192530" y="28841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270760" y="28422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680210" y="2868930"/>
            <a:ext cx="35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251460" y="35433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318510" y="21640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B036A7"/>
                </a:solidFill>
                <a:sym typeface="Symbol" panose="05050102010706020507" pitchFamily="18" charset="2"/>
              </a:rPr>
              <a:t></a:t>
            </a:r>
            <a:endParaRPr lang="en-US" sz="1800" dirty="0">
              <a:solidFill>
                <a:srgbClr val="B036A7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625090" y="34480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914400" y="35433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290060" y="21755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166110" y="34861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019300" y="14135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030980" y="28765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547110" y="28498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659630" y="28651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19" name="Freeform 8">
            <a:extLst>
              <a:ext uri="{FF2B5EF4-FFF2-40B4-BE49-F238E27FC236}">
                <a16:creationId xmlns:a16="http://schemas.microsoft.com/office/drawing/2014/main" id="{C7C318FD-B0AB-453F-8AC4-9F4CE07D8F97}"/>
              </a:ext>
            </a:extLst>
          </p:cNvPr>
          <p:cNvSpPr/>
          <p:nvPr/>
        </p:nvSpPr>
        <p:spPr bwMode="auto">
          <a:xfrm>
            <a:off x="2414316" y="2610793"/>
            <a:ext cx="1829470" cy="1559363"/>
          </a:xfrm>
          <a:custGeom>
            <a:avLst/>
            <a:gdLst>
              <a:gd name="connsiteX0" fmla="*/ 25400 w 1422400"/>
              <a:gd name="connsiteY0" fmla="*/ 857250 h 920750"/>
              <a:gd name="connsiteX1" fmla="*/ 622300 w 1422400"/>
              <a:gd name="connsiteY1" fmla="*/ 0 h 920750"/>
              <a:gd name="connsiteX2" fmla="*/ 850900 w 1422400"/>
              <a:gd name="connsiteY2" fmla="*/ 0 h 920750"/>
              <a:gd name="connsiteX3" fmla="*/ 1422400 w 1422400"/>
              <a:gd name="connsiteY3" fmla="*/ 914400 h 920750"/>
              <a:gd name="connsiteX4" fmla="*/ 0 w 1422400"/>
              <a:gd name="connsiteY4" fmla="*/ 920750 h 920750"/>
              <a:gd name="connsiteX5" fmla="*/ 25400 w 1422400"/>
              <a:gd name="connsiteY5" fmla="*/ 857250 h 92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2400" h="920750">
                <a:moveTo>
                  <a:pt x="25400" y="857250"/>
                </a:moveTo>
                <a:lnTo>
                  <a:pt x="622300" y="0"/>
                </a:lnTo>
                <a:lnTo>
                  <a:pt x="850900" y="0"/>
                </a:lnTo>
                <a:lnTo>
                  <a:pt x="1422400" y="914400"/>
                </a:lnTo>
                <a:lnTo>
                  <a:pt x="0" y="920750"/>
                </a:lnTo>
                <a:lnTo>
                  <a:pt x="25400" y="857250"/>
                </a:lnTo>
                <a:close/>
              </a:path>
            </a:pathLst>
          </a:custGeom>
          <a:noFill/>
          <a:ln w="9525">
            <a:solidFill>
              <a:srgbClr val="B036A7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1D599CFC-E20C-447D-A896-7F030BB12561}"/>
              </a:ext>
            </a:extLst>
          </p:cNvPr>
          <p:cNvSpPr txBox="1"/>
          <p:nvPr/>
        </p:nvSpPr>
        <p:spPr>
          <a:xfrm>
            <a:off x="3448562" y="24595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036B0"/>
                </a:solidFill>
              </a:rPr>
              <a:t>v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4B7DA50-E4AF-4D2F-92B9-C35A3E19E3ED}"/>
              </a:ext>
            </a:extLst>
          </p:cNvPr>
          <p:cNvSpPr/>
          <p:nvPr/>
        </p:nvSpPr>
        <p:spPr>
          <a:xfrm>
            <a:off x="7739687" y="4263107"/>
            <a:ext cx="14237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B036A7"/>
                </a:solidFill>
              </a:rPr>
              <a:t>region(v)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31DDD3B2-2BA4-4C81-A3BB-AD9A71C20151}"/>
              </a:ext>
            </a:extLst>
          </p:cNvPr>
          <p:cNvSpPr/>
          <p:nvPr/>
        </p:nvSpPr>
        <p:spPr bwMode="auto">
          <a:xfrm>
            <a:off x="6896099" y="2958734"/>
            <a:ext cx="898615" cy="1942302"/>
          </a:xfrm>
          <a:prstGeom prst="rect">
            <a:avLst/>
          </a:prstGeom>
          <a:pattFill prst="dashUpDiag">
            <a:fgClr>
              <a:srgbClr val="00B0F0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120" name="Freeform 8">
            <a:extLst>
              <a:ext uri="{FF2B5EF4-FFF2-40B4-BE49-F238E27FC236}">
                <a16:creationId xmlns:a16="http://schemas.microsoft.com/office/drawing/2014/main" id="{2819C47C-DB09-43FC-803E-B5315C9CD5B3}"/>
              </a:ext>
            </a:extLst>
          </p:cNvPr>
          <p:cNvSpPr/>
          <p:nvPr/>
        </p:nvSpPr>
        <p:spPr bwMode="auto">
          <a:xfrm>
            <a:off x="2429456" y="3270250"/>
            <a:ext cx="1217696" cy="878840"/>
          </a:xfrm>
          <a:custGeom>
            <a:avLst/>
            <a:gdLst>
              <a:gd name="connsiteX0" fmla="*/ 25400 w 1422400"/>
              <a:gd name="connsiteY0" fmla="*/ 857250 h 920750"/>
              <a:gd name="connsiteX1" fmla="*/ 622300 w 1422400"/>
              <a:gd name="connsiteY1" fmla="*/ 0 h 920750"/>
              <a:gd name="connsiteX2" fmla="*/ 850900 w 1422400"/>
              <a:gd name="connsiteY2" fmla="*/ 0 h 920750"/>
              <a:gd name="connsiteX3" fmla="*/ 1422400 w 1422400"/>
              <a:gd name="connsiteY3" fmla="*/ 914400 h 920750"/>
              <a:gd name="connsiteX4" fmla="*/ 0 w 1422400"/>
              <a:gd name="connsiteY4" fmla="*/ 920750 h 920750"/>
              <a:gd name="connsiteX5" fmla="*/ 25400 w 1422400"/>
              <a:gd name="connsiteY5" fmla="*/ 857250 h 92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2400" h="920750">
                <a:moveTo>
                  <a:pt x="25400" y="857250"/>
                </a:moveTo>
                <a:lnTo>
                  <a:pt x="622300" y="0"/>
                </a:lnTo>
                <a:lnTo>
                  <a:pt x="850900" y="0"/>
                </a:lnTo>
                <a:lnTo>
                  <a:pt x="1422400" y="914400"/>
                </a:lnTo>
                <a:lnTo>
                  <a:pt x="0" y="920750"/>
                </a:lnTo>
                <a:lnTo>
                  <a:pt x="25400" y="857250"/>
                </a:lnTo>
                <a:close/>
              </a:path>
            </a:pathLst>
          </a:custGeom>
          <a:noFill/>
          <a:ln w="9525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CMPS 3130/6130 Computational Geometry</a:t>
            </a:r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Regions</a:t>
            </a:r>
          </a:p>
        </p:txBody>
      </p:sp>
      <p:sp>
        <p:nvSpPr>
          <p:cNvPr id="15" name="Oval 34"/>
          <p:cNvSpPr>
            <a:spLocks noChangeAspect="1" noChangeArrowheads="1"/>
          </p:cNvSpPr>
          <p:nvPr/>
        </p:nvSpPr>
        <p:spPr bwMode="auto">
          <a:xfrm>
            <a:off x="2750519" y="125730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1</a:t>
            </a:r>
          </a:p>
        </p:txBody>
      </p:sp>
      <p:sp>
        <p:nvSpPr>
          <p:cNvPr id="16" name="Oval 34"/>
          <p:cNvSpPr>
            <a:spLocks noChangeAspect="1" noChangeArrowheads="1"/>
          </p:cNvSpPr>
          <p:nvPr/>
        </p:nvSpPr>
        <p:spPr bwMode="auto">
          <a:xfrm>
            <a:off x="1603008" y="189075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2</a:t>
            </a:r>
          </a:p>
        </p:txBody>
      </p:sp>
      <p:sp>
        <p:nvSpPr>
          <p:cNvPr id="17" name="Oval 34"/>
          <p:cNvSpPr>
            <a:spLocks noChangeAspect="1" noChangeArrowheads="1"/>
          </p:cNvSpPr>
          <p:nvPr/>
        </p:nvSpPr>
        <p:spPr bwMode="auto">
          <a:xfrm>
            <a:off x="3746799" y="1890750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3</a:t>
            </a:r>
          </a:p>
        </p:txBody>
      </p:sp>
      <p:sp>
        <p:nvSpPr>
          <p:cNvPr id="18" name="Oval 34"/>
          <p:cNvSpPr>
            <a:spLocks noChangeAspect="1" noChangeArrowheads="1"/>
          </p:cNvSpPr>
          <p:nvPr/>
        </p:nvSpPr>
        <p:spPr bwMode="auto">
          <a:xfrm>
            <a:off x="3198389" y="2604221"/>
            <a:ext cx="291332" cy="291332"/>
          </a:xfrm>
          <a:prstGeom prst="ellipse">
            <a:avLst/>
          </a:prstGeom>
          <a:solidFill>
            <a:srgbClr val="B036A7">
              <a:alpha val="3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6</a:t>
            </a:r>
          </a:p>
        </p:txBody>
      </p:sp>
      <p:sp>
        <p:nvSpPr>
          <p:cNvPr id="19" name="Oval 34"/>
          <p:cNvSpPr>
            <a:spLocks noChangeAspect="1" noChangeArrowheads="1"/>
          </p:cNvSpPr>
          <p:nvPr/>
        </p:nvSpPr>
        <p:spPr bwMode="auto">
          <a:xfrm>
            <a:off x="4373416" y="2604221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7</a:t>
            </a:r>
          </a:p>
        </p:txBody>
      </p:sp>
      <p:sp>
        <p:nvSpPr>
          <p:cNvPr id="20" name="Oval 34"/>
          <p:cNvSpPr>
            <a:spLocks noChangeAspect="1" noChangeArrowheads="1"/>
          </p:cNvSpPr>
          <p:nvPr/>
        </p:nvSpPr>
        <p:spPr bwMode="auto">
          <a:xfrm>
            <a:off x="1039343" y="2604221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4</a:t>
            </a:r>
          </a:p>
        </p:txBody>
      </p:sp>
      <p:sp>
        <p:nvSpPr>
          <p:cNvPr id="21" name="Oval 34"/>
          <p:cNvSpPr>
            <a:spLocks noChangeAspect="1" noChangeArrowheads="1"/>
          </p:cNvSpPr>
          <p:nvPr/>
        </p:nvSpPr>
        <p:spPr bwMode="auto">
          <a:xfrm>
            <a:off x="2120436" y="2604221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5</a:t>
            </a:r>
          </a:p>
        </p:txBody>
      </p:sp>
      <p:sp>
        <p:nvSpPr>
          <p:cNvPr id="22" name="Oval 34"/>
          <p:cNvSpPr>
            <a:spLocks noChangeAspect="1" noChangeArrowheads="1"/>
          </p:cNvSpPr>
          <p:nvPr/>
        </p:nvSpPr>
        <p:spPr bwMode="auto">
          <a:xfrm>
            <a:off x="2909733" y="3288118"/>
            <a:ext cx="291332" cy="291332"/>
          </a:xfrm>
          <a:prstGeom prst="ellipse">
            <a:avLst/>
          </a:prstGeom>
          <a:solidFill>
            <a:srgbClr val="00B0F0">
              <a:alpha val="3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9</a:t>
            </a:r>
          </a:p>
        </p:txBody>
      </p:sp>
      <p:sp>
        <p:nvSpPr>
          <p:cNvPr id="23" name="Oval 34"/>
          <p:cNvSpPr>
            <a:spLocks noChangeAspect="1" noChangeArrowheads="1"/>
          </p:cNvSpPr>
          <p:nvPr/>
        </p:nvSpPr>
        <p:spPr bwMode="auto">
          <a:xfrm>
            <a:off x="623954" y="3247391"/>
            <a:ext cx="291332" cy="2913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1400" i="1" dirty="0"/>
              <a:t>l</a:t>
            </a:r>
            <a:r>
              <a:rPr lang="en-US" sz="1400" baseline="-25000" dirty="0"/>
              <a:t>8</a:t>
            </a:r>
          </a:p>
        </p:txBody>
      </p:sp>
      <p:sp>
        <p:nvSpPr>
          <p:cNvPr id="24" name="Rectangle 23"/>
          <p:cNvSpPr>
            <a:spLocks noChangeAspect="1"/>
          </p:cNvSpPr>
          <p:nvPr/>
        </p:nvSpPr>
        <p:spPr bwMode="auto">
          <a:xfrm>
            <a:off x="345420" y="3796243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1</a:t>
            </a:r>
          </a:p>
        </p:txBody>
      </p:sp>
      <p:sp>
        <p:nvSpPr>
          <p:cNvPr id="25" name="Rectangle 24"/>
          <p:cNvSpPr>
            <a:spLocks noChangeAspect="1"/>
          </p:cNvSpPr>
          <p:nvPr/>
        </p:nvSpPr>
        <p:spPr bwMode="auto">
          <a:xfrm>
            <a:off x="922058" y="3811205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2</a:t>
            </a:r>
          </a:p>
        </p:txBody>
      </p:sp>
      <p:sp>
        <p:nvSpPr>
          <p:cNvPr id="26" name="Rectangle 25"/>
          <p:cNvSpPr>
            <a:spLocks noChangeAspect="1"/>
          </p:cNvSpPr>
          <p:nvPr/>
        </p:nvSpPr>
        <p:spPr bwMode="auto">
          <a:xfrm>
            <a:off x="1330675" y="3279083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3</a:t>
            </a:r>
          </a:p>
        </p:txBody>
      </p:sp>
      <p:sp>
        <p:nvSpPr>
          <p:cNvPr id="27" name="Rectangle 26"/>
          <p:cNvSpPr>
            <a:spLocks noChangeAspect="1"/>
          </p:cNvSpPr>
          <p:nvPr/>
        </p:nvSpPr>
        <p:spPr bwMode="auto">
          <a:xfrm>
            <a:off x="1786591" y="327928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4</a:t>
            </a:r>
          </a:p>
        </p:txBody>
      </p:sp>
      <p:sp>
        <p:nvSpPr>
          <p:cNvPr id="28" name="Rectangle 27"/>
          <p:cNvSpPr>
            <a:spLocks noChangeAspect="1"/>
          </p:cNvSpPr>
          <p:nvPr/>
        </p:nvSpPr>
        <p:spPr bwMode="auto">
          <a:xfrm>
            <a:off x="2366908" y="3302004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5</a:t>
            </a:r>
          </a:p>
        </p:txBody>
      </p:sp>
      <p:sp>
        <p:nvSpPr>
          <p:cNvPr id="29" name="Rectangle 28"/>
          <p:cNvSpPr>
            <a:spLocks noChangeAspect="1"/>
          </p:cNvSpPr>
          <p:nvPr/>
        </p:nvSpPr>
        <p:spPr bwMode="auto">
          <a:xfrm>
            <a:off x="2598173" y="3789908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6</a:t>
            </a:r>
          </a:p>
        </p:txBody>
      </p:sp>
      <p:sp>
        <p:nvSpPr>
          <p:cNvPr id="30" name="Rectangle 29"/>
          <p:cNvSpPr>
            <a:spLocks noChangeAspect="1"/>
          </p:cNvSpPr>
          <p:nvPr/>
        </p:nvSpPr>
        <p:spPr bwMode="auto">
          <a:xfrm>
            <a:off x="3174811" y="3804871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7</a:t>
            </a:r>
          </a:p>
        </p:txBody>
      </p:sp>
      <p:sp>
        <p:nvSpPr>
          <p:cNvPr id="31" name="Rectangle 30"/>
          <p:cNvSpPr>
            <a:spLocks noChangeAspect="1"/>
          </p:cNvSpPr>
          <p:nvPr/>
        </p:nvSpPr>
        <p:spPr bwMode="auto">
          <a:xfrm>
            <a:off x="3599077" y="3310087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8</a:t>
            </a:r>
          </a:p>
        </p:txBody>
      </p:sp>
      <p:sp>
        <p:nvSpPr>
          <p:cNvPr id="32" name="Rectangle 31"/>
          <p:cNvSpPr>
            <a:spLocks noChangeAspect="1"/>
          </p:cNvSpPr>
          <p:nvPr/>
        </p:nvSpPr>
        <p:spPr bwMode="auto">
          <a:xfrm>
            <a:off x="4097885" y="3343848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9</a:t>
            </a:r>
          </a:p>
        </p:txBody>
      </p:sp>
      <p:sp>
        <p:nvSpPr>
          <p:cNvPr id="33" name="Rectangle 32"/>
          <p:cNvSpPr>
            <a:spLocks noChangeAspect="1"/>
          </p:cNvSpPr>
          <p:nvPr/>
        </p:nvSpPr>
        <p:spPr bwMode="auto">
          <a:xfrm>
            <a:off x="4674523" y="3358810"/>
            <a:ext cx="272743" cy="2727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rtlCol="0" anchor="ctr"/>
          <a:lstStyle/>
          <a:p>
            <a:pPr algn="ctr"/>
            <a:r>
              <a:rPr lang="en-US" sz="1400" i="1" dirty="0"/>
              <a:t>p</a:t>
            </a:r>
            <a:r>
              <a:rPr lang="en-US" sz="1400" baseline="-25000" dirty="0"/>
              <a:t>10</a:t>
            </a:r>
          </a:p>
        </p:txBody>
      </p:sp>
      <p:cxnSp>
        <p:nvCxnSpPr>
          <p:cNvPr id="34" name="Straight Connector 33"/>
          <p:cNvCxnSpPr>
            <a:stCxn id="15" idx="4"/>
            <a:endCxn id="16" idx="0"/>
          </p:cNvCxnSpPr>
          <p:nvPr/>
        </p:nvCxnSpPr>
        <p:spPr bwMode="auto">
          <a:xfrm flipH="1">
            <a:off x="1748675" y="1548632"/>
            <a:ext cx="1147510" cy="3421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5" idx="4"/>
            <a:endCxn id="17" idx="0"/>
          </p:cNvCxnSpPr>
          <p:nvPr/>
        </p:nvCxnSpPr>
        <p:spPr bwMode="auto">
          <a:xfrm>
            <a:off x="2896185" y="1548632"/>
            <a:ext cx="996281" cy="34211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6" idx="4"/>
            <a:endCxn id="20" idx="0"/>
          </p:cNvCxnSpPr>
          <p:nvPr/>
        </p:nvCxnSpPr>
        <p:spPr bwMode="auto">
          <a:xfrm flipH="1">
            <a:off x="1185010" y="2182082"/>
            <a:ext cx="563665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1" idx="0"/>
            <a:endCxn id="16" idx="4"/>
          </p:cNvCxnSpPr>
          <p:nvPr/>
        </p:nvCxnSpPr>
        <p:spPr bwMode="auto">
          <a:xfrm flipH="1" flipV="1">
            <a:off x="1748675" y="2182082"/>
            <a:ext cx="517428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17" idx="4"/>
            <a:endCxn id="18" idx="0"/>
          </p:cNvCxnSpPr>
          <p:nvPr/>
        </p:nvCxnSpPr>
        <p:spPr bwMode="auto">
          <a:xfrm flipH="1">
            <a:off x="3344055" y="2182082"/>
            <a:ext cx="548411" cy="42213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7" idx="4"/>
            <a:endCxn id="19" idx="0"/>
          </p:cNvCxnSpPr>
          <p:nvPr/>
        </p:nvCxnSpPr>
        <p:spPr bwMode="auto">
          <a:xfrm>
            <a:off x="3892466" y="2182082"/>
            <a:ext cx="626616" cy="422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3" idx="0"/>
            <a:endCxn id="20" idx="4"/>
          </p:cNvCxnSpPr>
          <p:nvPr/>
        </p:nvCxnSpPr>
        <p:spPr bwMode="auto">
          <a:xfrm flipV="1">
            <a:off x="769621" y="2895553"/>
            <a:ext cx="415389" cy="35183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6" idx="0"/>
            <a:endCxn id="20" idx="4"/>
          </p:cNvCxnSpPr>
          <p:nvPr/>
        </p:nvCxnSpPr>
        <p:spPr bwMode="auto">
          <a:xfrm flipH="1" flipV="1">
            <a:off x="1185010" y="2895553"/>
            <a:ext cx="282037" cy="3835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27" idx="0"/>
            <a:endCxn id="21" idx="3"/>
          </p:cNvCxnSpPr>
          <p:nvPr/>
        </p:nvCxnSpPr>
        <p:spPr bwMode="auto">
          <a:xfrm flipV="1">
            <a:off x="1922962" y="2852889"/>
            <a:ext cx="240138" cy="426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28" idx="0"/>
            <a:endCxn id="21" idx="4"/>
          </p:cNvCxnSpPr>
          <p:nvPr/>
        </p:nvCxnSpPr>
        <p:spPr bwMode="auto">
          <a:xfrm flipH="1" flipV="1">
            <a:off x="2266103" y="2895553"/>
            <a:ext cx="237176" cy="4064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24" idx="0"/>
            <a:endCxn id="23" idx="4"/>
          </p:cNvCxnSpPr>
          <p:nvPr/>
        </p:nvCxnSpPr>
        <p:spPr bwMode="auto">
          <a:xfrm flipV="1">
            <a:off x="481791" y="3538723"/>
            <a:ext cx="287830" cy="257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23" idx="4"/>
            <a:endCxn id="25" idx="0"/>
          </p:cNvCxnSpPr>
          <p:nvPr/>
        </p:nvCxnSpPr>
        <p:spPr bwMode="auto">
          <a:xfrm>
            <a:off x="769621" y="3538723"/>
            <a:ext cx="288809" cy="2724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29" idx="0"/>
            <a:endCxn id="22" idx="4"/>
          </p:cNvCxnSpPr>
          <p:nvPr/>
        </p:nvCxnSpPr>
        <p:spPr bwMode="auto">
          <a:xfrm flipV="1">
            <a:off x="2734544" y="3579450"/>
            <a:ext cx="320856" cy="2104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30" idx="0"/>
            <a:endCxn id="22" idx="4"/>
          </p:cNvCxnSpPr>
          <p:nvPr/>
        </p:nvCxnSpPr>
        <p:spPr bwMode="auto">
          <a:xfrm flipH="1" flipV="1">
            <a:off x="3055399" y="3579450"/>
            <a:ext cx="255783" cy="2254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31" idx="0"/>
            <a:endCxn id="18" idx="4"/>
          </p:cNvCxnSpPr>
          <p:nvPr/>
        </p:nvCxnSpPr>
        <p:spPr bwMode="auto">
          <a:xfrm flipH="1" flipV="1">
            <a:off x="3344055" y="2895553"/>
            <a:ext cx="391394" cy="4145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32" idx="0"/>
            <a:endCxn id="19" idx="4"/>
          </p:cNvCxnSpPr>
          <p:nvPr/>
        </p:nvCxnSpPr>
        <p:spPr bwMode="auto">
          <a:xfrm flipV="1">
            <a:off x="4234256" y="2895553"/>
            <a:ext cx="284826" cy="4482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3" idx="0"/>
            <a:endCxn id="19" idx="4"/>
          </p:cNvCxnSpPr>
          <p:nvPr/>
        </p:nvCxnSpPr>
        <p:spPr bwMode="auto">
          <a:xfrm flipH="1" flipV="1">
            <a:off x="4519082" y="2895553"/>
            <a:ext cx="291812" cy="4632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5275403" y="1400035"/>
            <a:ext cx="3325672" cy="2959193"/>
            <a:chOff x="327961" y="2900274"/>
            <a:chExt cx="3534195" cy="3144738"/>
          </a:xfrm>
        </p:grpSpPr>
        <p:sp>
          <p:nvSpPr>
            <p:cNvPr id="62" name="Oval 5"/>
            <p:cNvSpPr>
              <a:spLocks noChangeArrowheads="1"/>
            </p:cNvSpPr>
            <p:nvPr/>
          </p:nvSpPr>
          <p:spPr bwMode="auto">
            <a:xfrm>
              <a:off x="2009279" y="37544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5"/>
            <p:cNvSpPr>
              <a:spLocks noChangeArrowheads="1"/>
            </p:cNvSpPr>
            <p:nvPr/>
          </p:nvSpPr>
          <p:spPr bwMode="auto">
            <a:xfrm>
              <a:off x="1198892" y="34496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5"/>
            <p:cNvSpPr>
              <a:spLocks noChangeArrowheads="1"/>
            </p:cNvSpPr>
            <p:nvPr/>
          </p:nvSpPr>
          <p:spPr bwMode="auto">
            <a:xfrm>
              <a:off x="2656979" y="34877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5"/>
            <p:cNvSpPr>
              <a:spLocks noChangeArrowheads="1"/>
            </p:cNvSpPr>
            <p:nvPr/>
          </p:nvSpPr>
          <p:spPr bwMode="auto">
            <a:xfrm>
              <a:off x="1737483" y="501422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5"/>
            <p:cNvSpPr>
              <a:spLocks noChangeArrowheads="1"/>
            </p:cNvSpPr>
            <p:nvPr/>
          </p:nvSpPr>
          <p:spPr bwMode="auto">
            <a:xfrm>
              <a:off x="1530438" y="4316235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5"/>
            <p:cNvSpPr>
              <a:spLocks noChangeArrowheads="1"/>
            </p:cNvSpPr>
            <p:nvPr/>
          </p:nvSpPr>
          <p:spPr bwMode="auto">
            <a:xfrm>
              <a:off x="1198892" y="4668814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Oval 5"/>
            <p:cNvSpPr>
              <a:spLocks noChangeArrowheads="1"/>
            </p:cNvSpPr>
            <p:nvPr/>
          </p:nvSpPr>
          <p:spPr bwMode="auto">
            <a:xfrm>
              <a:off x="2815475" y="407567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5"/>
            <p:cNvSpPr>
              <a:spLocks noChangeArrowheads="1"/>
            </p:cNvSpPr>
            <p:nvPr/>
          </p:nvSpPr>
          <p:spPr bwMode="auto">
            <a:xfrm>
              <a:off x="2324138" y="451770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5"/>
            <p:cNvSpPr>
              <a:spLocks noChangeArrowheads="1"/>
            </p:cNvSpPr>
            <p:nvPr/>
          </p:nvSpPr>
          <p:spPr bwMode="auto">
            <a:xfrm>
              <a:off x="3266579" y="4706989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5"/>
            <p:cNvSpPr>
              <a:spLocks noChangeArrowheads="1"/>
            </p:cNvSpPr>
            <p:nvPr/>
          </p:nvSpPr>
          <p:spPr bwMode="auto">
            <a:xfrm>
              <a:off x="2981982" y="5372977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 bwMode="auto">
            <a:xfrm>
              <a:off x="2047379" y="3129039"/>
              <a:ext cx="0" cy="26476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009279" y="2957966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669121" y="348016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5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77226" y="3325760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4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14079" y="4193798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77" name="Straight Connector 76"/>
            <p:cNvCxnSpPr/>
            <p:nvPr/>
          </p:nvCxnSpPr>
          <p:spPr bwMode="auto">
            <a:xfrm flipV="1">
              <a:off x="637593" y="4347474"/>
              <a:ext cx="1409786" cy="68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2322092" y="446875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36538" y="41161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80" name="Straight Connector 79"/>
            <p:cNvCxnSpPr/>
            <p:nvPr/>
          </p:nvCxnSpPr>
          <p:spPr bwMode="auto">
            <a:xfrm flipV="1">
              <a:off x="2038802" y="4552950"/>
              <a:ext cx="1809298" cy="285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3431509" y="4192380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82" name="Straight Connector 81"/>
            <p:cNvCxnSpPr>
              <a:endCxn id="83" idx="1"/>
            </p:cNvCxnSpPr>
            <p:nvPr/>
          </p:nvCxnSpPr>
          <p:spPr bwMode="auto">
            <a:xfrm flipH="1">
              <a:off x="1555877" y="4347473"/>
              <a:ext cx="12661" cy="1463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TextBox 82"/>
            <p:cNvSpPr txBox="1"/>
            <p:nvPr/>
          </p:nvSpPr>
          <p:spPr>
            <a:xfrm>
              <a:off x="1555877" y="55766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4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1249737" y="3013980"/>
              <a:ext cx="0" cy="13334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TextBox 84"/>
            <p:cNvSpPr txBox="1"/>
            <p:nvPr/>
          </p:nvSpPr>
          <p:spPr>
            <a:xfrm>
              <a:off x="1237076" y="290027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5</a:t>
              </a: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3020082" y="4555808"/>
              <a:ext cx="0" cy="12048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2695079" y="557426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6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046887" y="521102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6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43731" y="3447449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9</a:t>
              </a: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2683754" y="3152990"/>
              <a:ext cx="0" cy="14129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/>
            <p:nvPr/>
          </p:nvSpPr>
          <p:spPr>
            <a:xfrm>
              <a:off x="2691882" y="2976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7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840423" y="3884134"/>
              <a:ext cx="588090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10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277478" y="4639112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8</a:t>
              </a: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637593" y="4713143"/>
              <a:ext cx="93094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327961" y="4506858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8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944619" y="4587751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1649513" y="4972867"/>
              <a:ext cx="492738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p</a:t>
              </a:r>
              <a:r>
                <a:rPr lang="en-US" sz="1600" baseline="-25000" dirty="0"/>
                <a:t>3</a:t>
              </a: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2047379" y="5411077"/>
              <a:ext cx="98466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2131621" y="5031414"/>
              <a:ext cx="430647" cy="4683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l</a:t>
              </a:r>
              <a:r>
                <a:rPr lang="en-US" sz="1600" baseline="-25000" dirty="0"/>
                <a:t>9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09575" y="4838700"/>
            <a:ext cx="8267700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lc</a:t>
            </a:r>
            <a:r>
              <a:rPr lang="en-US" dirty="0"/>
              <a:t>(v)=</a:t>
            </a:r>
            <a:r>
              <a:rPr lang="en-US" dirty="0" err="1"/>
              <a:t>left_child</a:t>
            </a:r>
            <a:r>
              <a:rPr lang="en-US" dirty="0"/>
              <a:t>(v)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region(</a:t>
            </a:r>
            <a:r>
              <a:rPr lang="en-US" dirty="0" err="1"/>
              <a:t>lc</a:t>
            </a:r>
            <a:r>
              <a:rPr lang="en-US" dirty="0"/>
              <a:t>(v))=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3448562" y="245958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036B0"/>
                </a:solidFill>
              </a:rPr>
              <a:t>v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2414316" y="2610793"/>
            <a:ext cx="1829470" cy="1559363"/>
          </a:xfrm>
          <a:custGeom>
            <a:avLst/>
            <a:gdLst>
              <a:gd name="connsiteX0" fmla="*/ 25400 w 1422400"/>
              <a:gd name="connsiteY0" fmla="*/ 857250 h 920750"/>
              <a:gd name="connsiteX1" fmla="*/ 622300 w 1422400"/>
              <a:gd name="connsiteY1" fmla="*/ 0 h 920750"/>
              <a:gd name="connsiteX2" fmla="*/ 850900 w 1422400"/>
              <a:gd name="connsiteY2" fmla="*/ 0 h 920750"/>
              <a:gd name="connsiteX3" fmla="*/ 1422400 w 1422400"/>
              <a:gd name="connsiteY3" fmla="*/ 914400 h 920750"/>
              <a:gd name="connsiteX4" fmla="*/ 0 w 1422400"/>
              <a:gd name="connsiteY4" fmla="*/ 920750 h 920750"/>
              <a:gd name="connsiteX5" fmla="*/ 25400 w 1422400"/>
              <a:gd name="connsiteY5" fmla="*/ 857250 h 92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2400" h="920750">
                <a:moveTo>
                  <a:pt x="25400" y="857250"/>
                </a:moveTo>
                <a:lnTo>
                  <a:pt x="622300" y="0"/>
                </a:lnTo>
                <a:lnTo>
                  <a:pt x="850900" y="0"/>
                </a:lnTo>
                <a:lnTo>
                  <a:pt x="1422400" y="914400"/>
                </a:lnTo>
                <a:lnTo>
                  <a:pt x="0" y="920750"/>
                </a:lnTo>
                <a:lnTo>
                  <a:pt x="25400" y="857250"/>
                </a:lnTo>
                <a:close/>
              </a:path>
            </a:pathLst>
          </a:custGeom>
          <a:noFill/>
          <a:ln w="9525">
            <a:solidFill>
              <a:srgbClr val="B036A7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100" name="TextBox 99"/>
          <p:cNvSpPr txBox="1"/>
          <p:nvPr/>
        </p:nvSpPr>
        <p:spPr>
          <a:xfrm>
            <a:off x="3291840" y="14287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B036A7"/>
                </a:solidFill>
                <a:sym typeface="Symbol" panose="05050102010706020507" pitchFamily="18" charset="2"/>
              </a:rPr>
              <a:t></a:t>
            </a:r>
            <a:endParaRPr lang="en-US" sz="1800" dirty="0">
              <a:solidFill>
                <a:srgbClr val="B036A7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872740" y="28841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F0"/>
                </a:solidFill>
                <a:sym typeface="Symbol" panose="05050102010706020507" pitchFamily="18" charset="2"/>
              </a:rPr>
              <a:t></a:t>
            </a:r>
            <a:endParaRPr lang="en-US" sz="1800" dirty="0">
              <a:solidFill>
                <a:srgbClr val="00B0F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116330" y="21907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962150" y="21793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10540" y="291084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192530" y="288417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270760" y="284226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1680210" y="2868930"/>
            <a:ext cx="354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251460" y="35433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318510" y="21640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B036A7"/>
                </a:solidFill>
                <a:sym typeface="Symbol" panose="05050102010706020507" pitchFamily="18" charset="2"/>
              </a:rPr>
              <a:t></a:t>
            </a:r>
            <a:endParaRPr lang="en-US" sz="1800" dirty="0">
              <a:solidFill>
                <a:srgbClr val="B036A7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625090" y="34480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</a:t>
            </a:r>
            <a:endParaRPr lang="en-US" sz="1800" dirty="0"/>
          </a:p>
        </p:txBody>
      </p:sp>
      <p:sp>
        <p:nvSpPr>
          <p:cNvPr id="111" name="TextBox 110"/>
          <p:cNvSpPr txBox="1"/>
          <p:nvPr/>
        </p:nvSpPr>
        <p:spPr>
          <a:xfrm>
            <a:off x="914400" y="354330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290060" y="21755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166110" y="34861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</a:t>
            </a:r>
            <a:endParaRPr lang="en-US" sz="1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019300" y="141351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030980" y="287655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</a:t>
            </a:r>
            <a:endParaRPr lang="en-US" sz="18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547110" y="284988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659630" y="2865120"/>
            <a:ext cx="38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ym typeface="Symbol" panose="05050102010706020507" pitchFamily="18" charset="2"/>
              </a:rPr>
              <a:t></a:t>
            </a:r>
            <a:endParaRPr lang="en-US" sz="18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BBCE976-FD76-4ACE-95F5-DD1E3A5D0B59}"/>
              </a:ext>
            </a:extLst>
          </p:cNvPr>
          <p:cNvSpPr txBox="1"/>
          <p:nvPr/>
        </p:nvSpPr>
        <p:spPr>
          <a:xfrm>
            <a:off x="3093109" y="3186195"/>
            <a:ext cx="436017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800" dirty="0" err="1">
                <a:solidFill>
                  <a:srgbClr val="00B0F0"/>
                </a:solidFill>
              </a:rPr>
              <a:t>lc</a:t>
            </a:r>
            <a:r>
              <a:rPr lang="en-US" sz="1800" dirty="0">
                <a:solidFill>
                  <a:srgbClr val="00B0F0"/>
                </a:solidFill>
              </a:rPr>
              <a:t>(v)</a:t>
            </a:r>
          </a:p>
        </p:txBody>
      </p:sp>
      <p:cxnSp>
        <p:nvCxnSpPr>
          <p:cNvPr id="48" name="Straight Connector 47"/>
          <p:cNvCxnSpPr>
            <a:stCxn id="22" idx="0"/>
            <a:endCxn id="18" idx="4"/>
          </p:cNvCxnSpPr>
          <p:nvPr/>
        </p:nvCxnSpPr>
        <p:spPr bwMode="auto">
          <a:xfrm flipV="1">
            <a:off x="3055399" y="2895553"/>
            <a:ext cx="288656" cy="392565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6901445" y="2965450"/>
            <a:ext cx="1991090" cy="1466850"/>
          </a:xfrm>
          <a:prstGeom prst="rect">
            <a:avLst/>
          </a:prstGeom>
          <a:solidFill>
            <a:srgbClr val="B036A7">
              <a:alpha val="19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/>
          </a:p>
        </p:txBody>
      </p:sp>
      <p:sp>
        <p:nvSpPr>
          <p:cNvPr id="10" name="Rectangle 9"/>
          <p:cNvSpPr/>
          <p:nvPr/>
        </p:nvSpPr>
        <p:spPr>
          <a:xfrm>
            <a:off x="7739687" y="4263107"/>
            <a:ext cx="14237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B036A7"/>
                </a:solidFill>
              </a:rPr>
              <a:t>region(v)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1A04870-3D05-4800-BC8B-5CE726472C8A}"/>
              </a:ext>
            </a:extLst>
          </p:cNvPr>
          <p:cNvSpPr/>
          <p:nvPr/>
        </p:nvSpPr>
        <p:spPr>
          <a:xfrm>
            <a:off x="6692178" y="4739463"/>
            <a:ext cx="18854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B0F0"/>
                </a:solidFill>
              </a:rPr>
              <a:t>region(</a:t>
            </a:r>
            <a:r>
              <a:rPr lang="en-US" sz="2600" dirty="0" err="1">
                <a:solidFill>
                  <a:srgbClr val="00B0F0"/>
                </a:solidFill>
              </a:rPr>
              <a:t>lc</a:t>
            </a:r>
            <a:r>
              <a:rPr lang="en-US" sz="2600" dirty="0">
                <a:solidFill>
                  <a:srgbClr val="00B0F0"/>
                </a:solidFill>
              </a:rPr>
              <a:t>(v))</a:t>
            </a:r>
          </a:p>
        </p:txBody>
      </p:sp>
      <p:sp>
        <p:nvSpPr>
          <p:cNvPr id="55" name="Speech Bubble: Rectangle with Corners Rounded 54">
            <a:extLst>
              <a:ext uri="{FF2B5EF4-FFF2-40B4-BE49-F238E27FC236}">
                <a16:creationId xmlns:a16="http://schemas.microsoft.com/office/drawing/2014/main" id="{3DBA34F5-0B59-4E49-BD09-EE7F7E6F8287}"/>
              </a:ext>
            </a:extLst>
          </p:cNvPr>
          <p:cNvSpPr/>
          <p:nvPr/>
        </p:nvSpPr>
        <p:spPr bwMode="auto">
          <a:xfrm>
            <a:off x="4191457" y="5021639"/>
            <a:ext cx="1420425" cy="342671"/>
          </a:xfrm>
          <a:prstGeom prst="wedgeRoundRectCallout">
            <a:avLst>
              <a:gd name="adj1" fmla="val 25323"/>
              <a:gd name="adj2" fmla="val 7508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sz="1600" i="1" dirty="0"/>
              <a:t>Line stored in v</a:t>
            </a:r>
          </a:p>
        </p:txBody>
      </p:sp>
      <p:sp>
        <p:nvSpPr>
          <p:cNvPr id="124" name="Speech Bubble: Rectangle with Corners Rounded 123">
            <a:extLst>
              <a:ext uri="{FF2B5EF4-FFF2-40B4-BE49-F238E27FC236}">
                <a16:creationId xmlns:a16="http://schemas.microsoft.com/office/drawing/2014/main" id="{E2C19810-1A81-4154-86E2-5F038623BA8C}"/>
              </a:ext>
            </a:extLst>
          </p:cNvPr>
          <p:cNvSpPr/>
          <p:nvPr/>
        </p:nvSpPr>
        <p:spPr bwMode="auto">
          <a:xfrm>
            <a:off x="6526244" y="5363135"/>
            <a:ext cx="1774689" cy="342671"/>
          </a:xfrm>
          <a:prstGeom prst="wedgeRoundRectCallout">
            <a:avLst>
              <a:gd name="adj1" fmla="val -68810"/>
              <a:gd name="adj2" fmla="val -798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sz="1600" i="1" dirty="0" err="1"/>
              <a:t>Halfspace</a:t>
            </a:r>
            <a:r>
              <a:rPr lang="en-US" sz="1600" i="1" dirty="0"/>
              <a:t> on the left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814448-01EB-4701-8547-DC03799A755D}"/>
              </a:ext>
            </a:extLst>
          </p:cNvPr>
          <p:cNvSpPr/>
          <p:nvPr/>
        </p:nvSpPr>
        <p:spPr>
          <a:xfrm>
            <a:off x="3271066" y="5318138"/>
            <a:ext cx="29819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region(v)</a:t>
            </a:r>
            <a:r>
              <a:rPr lang="en-US" dirty="0">
                <a:sym typeface="Symbol"/>
              </a:rPr>
              <a:t>l(v)</a:t>
            </a:r>
            <a:r>
              <a:rPr lang="en-US" baseline="30000" dirty="0">
                <a:sym typeface="Symbol"/>
              </a:rPr>
              <a:t>left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ADB750-FC7D-49DC-B845-68794162CA7F}"/>
              </a:ext>
            </a:extLst>
          </p:cNvPr>
          <p:cNvSpPr/>
          <p:nvPr/>
        </p:nvSpPr>
        <p:spPr>
          <a:xfrm>
            <a:off x="880110" y="5780782"/>
            <a:ext cx="81114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ym typeface="Symbol"/>
              </a:rPr>
              <a:t> Can be computed on the fly in constant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0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55" grpId="0" animBg="1"/>
      <p:bldP spid="124" grpId="0" animBg="1"/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808080"/>
          </a:outerShdw>
        </a:effectLst>
      </a:spPr>
      <a:bodyPr wrap="none" anchor="ctr"/>
      <a:lstStyle>
        <a:defPPr algn="ctr">
          <a:defRPr sz="1600" i="1" dirty="0" smtClean="0"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19473</TotalTime>
  <Words>1453</Words>
  <Application>Microsoft Office PowerPoint</Application>
  <PresentationFormat>Letter Paper (8.5x11 in)</PresentationFormat>
  <Paragraphs>444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Symbol</vt:lpstr>
      <vt:lpstr>Times New Roman</vt:lpstr>
      <vt:lpstr>Lecture-07</vt:lpstr>
      <vt:lpstr>CMPS 3130/6130 Computational Geometry Spring 2020</vt:lpstr>
      <vt:lpstr>Orthogonal range searching</vt:lpstr>
      <vt:lpstr>Summary Orthogonal Range Searching</vt:lpstr>
      <vt:lpstr>Orthogonal range searching: KD-trees</vt:lpstr>
      <vt:lpstr>KD trees</vt:lpstr>
      <vt:lpstr>BuildKDTree</vt:lpstr>
      <vt:lpstr>BuildKDTree Analysis</vt:lpstr>
      <vt:lpstr>Regions</vt:lpstr>
      <vt:lpstr>Regions</vt:lpstr>
      <vt:lpstr>SearchKDTree</vt:lpstr>
      <vt:lpstr>SearchKDTree Analysis</vt:lpstr>
      <vt:lpstr>SearchKDTree Analysis</vt:lpstr>
      <vt:lpstr>Master Theorem</vt:lpstr>
      <vt:lpstr>SearchKDTree Analysis</vt:lpstr>
      <vt:lpstr>Summary Orthogonal Range Searching</vt:lpstr>
    </vt:vector>
  </TitlesOfParts>
  <Company>MIT Laboratory for Compuer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 Wenk</cp:lastModifiedBy>
  <cp:revision>342</cp:revision>
  <dcterms:created xsi:type="dcterms:W3CDTF">2001-09-03T00:33:29Z</dcterms:created>
  <dcterms:modified xsi:type="dcterms:W3CDTF">2020-04-14T21:41:26Z</dcterms:modified>
</cp:coreProperties>
</file>