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305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7" r:id="rId22"/>
    <p:sldId id="306" r:id="rId23"/>
    <p:sldId id="303" r:id="rId24"/>
  </p:sldIdLst>
  <p:sldSz cx="9144000" cy="6858000" type="letter"/>
  <p:notesSz cx="9601200" cy="73152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FF9900"/>
    <a:srgbClr val="B036A7"/>
    <a:srgbClr val="B036B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320" y="90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3-31T21:48:48.1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  <inkml:brush xml:id="br2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13637 16390 145 0,'-6'-13'23'0,"3"9"-66"0,3 4 26 15,0 0 49-15,0 0 18 16,0 0-25-16,0 0-6 16,0-2-4-16,0 2 23 15,0 0-4-15,0 0-2 16,0 0 2-16,0 0-7 15,0 0 6-15,0 0-12 16,0 0 2-16,0 0-14 16,0 0 2-16,0 0-5 15,0 0 5-15,0 0-4 0,0 0-3 16,0 0 2 0,0 0-4-16,0-4 5 0,0-5-4 15,0-12 9 1,0 4-8-16,-4 2 2 0,-3 1 3 15,-3 1 4 1,-10-4-10-16,-4-3-6 0,4 4 7 16,2 3-4-16,-4 0 3 15,3 2-5-15,-3 5 5 16,2-1-6-16,-3 4-2 16,-1 3 9-16,0-3-12 15,1 3 6-15,-1 0 4 16,2 0 5-16,0 0-5 0,0 0 1 15,-2 0-4-15,7 0 2 16,0 0 0-16,1 0 2 16,-1 0 2-16,-1 0-5 15,1 0 2-15,1 0-6 16,1 0 3-16,2 0-1 16,4 0 10-16,2 0-7 15,1 0 2-15,0 0-1 16,3 0-2-16,0 0 3 15,-2 0-5-15,5 0 5 16,-4 3-5-16,1-3 4 16,-3 3-4-16,-2 4 3 15,-1-4-1-15,-9 11 0 16,6-1 1-16,-2 0-2 0,-3 7 4 16,-1-7-5-16,2 4 5 15,-2-1-6-15,-1 0 5 16,0 1-4-16,1-7 4 15,4 0 0-15,-1 6-4 16,0 1 3-16,6 3-4 16,-5-4 5-16,7-3-5 15,1 1 3-15,-2 2-2 16,2 7 2-16,-5 1 1 16,5 3-2-16,-1-1 3 15,1 4-4-15,-2-3 4 16,2 2-5-16,2 5 5 15,-3-8-3-15,4 1 3 16,0 5-3-16,3-5 2 16,-3 6-1-16,3-6 0 0,0 3 1 15,0 2-2-15,0-2 4 16,0 3-6-16,0-6 7 16,0-1-5-16,0-2 2 15,0-8-2-15,0 8 1 16,0-1 1-1,0 3-2-15,9 8 3 0,2 2-3 16,3-3 3-16,-4 0-3 16,4-3 2-16,-2-1-2 15,2 5 2-15,2-4-1 0,2-1 2 16,2-2-2-16,0-1-1 16,1 1 4-16,-2-1-5 15,6 1 2 1,-6-4-1-16,5-3 3 0,-1-7-5 15,1 0 3-15,-1-3 2 16,3 3-1-16,-5-2-1 16,6-1-2-16,-3-4 5 15,-1 1-4-15,-2-4 0 16,-1-3 1-16,-4 0-3 16,6 0 1-16,-1 0 2 15,4 0 4-15,6 0-10 16,0-7 9-16,4-9-3 0,3 0 7 15,0-8-6-15,3 1 1 16,-4 0-2-16,1-7-1 16,0 7 3-16,-5-7-2 15,-3 3 1 1,1-5-4-16,0-8 6 0,-5-3-1 16,1-10 1-16,-7-4-2 15,0 4 0-15,-2 4 1 16,-6 2-2-16,-2 4 3 15,-7 0-3-15,2 4 4 16,-5-5-4-16,0 5 2 16,0-1 0-16,0 6 0 15,0 2-2-15,0 1 2 16,0-1 2-16,-14-5-3 0,-7 4 3 16,-2-3-4-16,7 2 3 15,-5 4-4-15,1 0 3 16,6 4-2-16,2 6 0 15,-3-3 1-15,-1-3-2 16,3 2 3 0,6 8-5-16,-1 3 5 0,2 2-5 15,3-2 5-15,-7-3-4 16,4 5 2-16,1 2-1 16,-1 3 1-16,3 6 0 15,3 0 0-15,0 0 0 16,0 0-1-16,0 0 2 15,0 0-11-15,0 0 2 16,0 0-16-16,0 0-46 16,0 0-109-16</inkml:trace>
  <inkml:trace contextRef="#ctx0" brushRef="#br0" timeOffset="13765.3">11908 5044 93 0,'-17'0'27'0,"10"0"-29"15,7-7 17-15,0 7 47 16,0-4 20-16,0 4-38 16,0 0-26-16,0 0 2 15,0 0-5-15,0 0 7 16,0 0-10-16,0 0 4 15,0 0 0-15,0 0 3 16,0 0 1-16,0 0-3 16,0 0 1-16,0 0-4 15,0 0-1-15,0 0-6 16,0 0 3-16,0 0-4 16,0 0-2-16,0 0-3 15,0-3-1-15,0 3 2 16,0 0-4-16,0 0 4 15,0 0-5-15,0-3 4 16,0 3-2-16,0 0 0 0,0 0-1 16,0 0 1-16,0 0-2 15,0-4-1-15,0 1 4 16,0-3-3-16,0-2 6 16,0 2-4-16,0 6 2 15,0 0-1-15,0 0 0 16,0 0 1-16,0 0-2 15,0 0 2-15,0 0-2 16,0 0 5-16,0 0-4 0,0 0 3 16,0 0-2-1,0 0 2-15,0 0 0 16,0 0-2-16,0 0 3 16,0 0-1-16,0 0 2 0,0 0-5 15,0 0 4 1,0 0-4-16,0 0 2 0,0 0-2 15,0 0 2-15,0 0 0 16,0 0-2-16,0 0 1 16,0 0-2-16,0 0 4 15,0 0-5-15,0 0 5 16,0 0-4-16,0 0 3 16,0 0-2-16,0 0 1 15,0 0-1-15,0 0 0 16,0 0 1-16,0 0-3 0,0 0 4 15,0 0-4-15,0 0 3 16,0 0-1-16,0 0 1 16,0 0-1-16,0 0 0 15,0 0 3-15,0 0-3 16,0 0 2 0,0 0-3-16,0 0 5 0,0 0-3 15,0 0 1-15,0 0 1 16,0 0-1-16,0 0 1 15,0 0-1-15,0 0 4 16,0 0-6-16,0 0 5 16,0 0-7-16,0 0 6 0,0 0-4 15,0 0 1-15,0 0 1 16,0 0-3-16,0 0 3 16,0 0-3-16,0 0 3 15,0 0-3-15,0 0 3 16,0 0-4-16,0 0 3 15,0 0-1-15,0 0 0 16,0 0 1-16,0 0-2 16,0 0 3-16,0 0-3 15,0 0 3-15,0 0-2 16,0 0 2-16,0 0-1 16,0 0 1-16,0 0 1 15,0 0-2-15,0 0 3 16,0 0-3-16,0 0 3 15,0 0-3-15,0 0 3 0,0 0-3 16,0 0 3-16,0 0-2 16,0 0 1-16,0 0 1 15,0 0-2-15,0 0 3 16,0 0-3-16,0 0 3 16,0 0-2-16,0 0 2 15,0 0-2-15,0 0 0 16,0 0-1-16,0 0-2 15,0 0 3-15,0 0-4 16,0 0 3-16,0 4-4 16,0-4 3-16,0 0-3 15,0 2 2-15,0-2 1 16,0 0-1-16,0 4 2 16,0-4-2-16,0 0 4 0,0 0-3 15,0 0 4-15,0 0-3 16,0 0 0-16,0 0-1 15,0 0 0-15,-3 0 0 16,-6 0-2-16,-10 0 1 16,9 4-3-16,-5-4 3 15,1 3 2-15,2-3 0 16,-11 3-3-16,5 0-1 16,-3 1 2-16,4-1 2 15,-4-3 1-15,2 7-3 16,-9-4 0-16,1 3-3 15,6 1 7-15,-5-1-5 0,4 2 2 16,-5-2-2 0,-1 4 0-16,1-3 1 15,0 2-1-15,7-2 2 0,8-1-2 16,-3-2 3-16,-5 3-4 16,-1 3 3-16,-4-4-3 15,0 5 3-15,6 2-2 16,-2-3 1-16,1-1 1 15,-4 5-2-15,1-5 2 16,-3 4-2-16,-5 1 2 16,3-4-2-16,-2 4 2 15,-3-1-2-15,6 0 1 16,-1 0 0-16,1 1 0 0,5-1 0 16,-9 0-1-16,1 0 2 15,0 1-3-15,0 2 3 16,-1 0-2-16,1 1 2 15,0-4-2-15,0 4 1 16,6-4 2 0,-10 4-4-16,0-1 3 15,3 1-2-15,-7 0 2 0,1-1-2 16,-4 0 2-16,3 1-1 16,-3 3 0-16,7-4 0 15,-10 5-1-15,3-5 2 16,6 0-1-16,5-3 1 15,6 1-1-15,-4-7 1 0,6 2-2 16,-2 1 1-16,1-3 1 16,2-3-1-16,1 2 2 15,-4 1-3-15,-2-1 2 16,-2 4-3-16,-4-3 4 16,5-1-3-16,-4 5 2 15,4-2-2-15,3-2 1 16,-2 0 1-16,2-4-2 15,0 3 2-15,7-6-1 16,1 4 1-16,-1-4-2 16,-7 0 2-16,-2 4-2 15,-9-2 1-15,2 5 0 16,-3-3 0-16,-5 5 1 16,-9-2-2-16,-7 6 1 0,-8 0-2 15,1 0 4-15,4 1-3 16,-1-4 2-16,4 0-1 15,2 3-1-15,-1 0 1 16,2 1-1-16,4 2 3 16,6-6-5-16,1 3 5 15,-1-3-4-15,0-3 3 16,-3 6-2-16,-4 1 1 16,-2 2-2-16,-2 4 1 15,5-3 1-15,4 2-1 0,-1 1 2 16,1-6-4-16,-1 3 5 15,4-2-4-15,-4 2 4 16,0 0-4-16,6 0 2 16,-3-1 0-16,6-3 0 15,-7 4 2 1,1-8-4-16,0 2 4 0,4 2-4 16,-7-3 2-16,-3-4 0 15,-5 5 0-15,1-2-1 16,3 1 1-16,-5 0 0 15,1 3-1-15,5 0 3 16,1-2-5-16,-9 2 4 16,1-3-2-16,-5 3 2 0,-5 0-2 15,11 1 1-15,2-5-2 16,7 1 1-16,3 1 4 16,-3-2-6-16,6 5 3 15,-2-5-3-15,2 5 4 16,9-7-3-16,0-1 3 15,8-6-2-15,8 3 1 16,2 1 0 0,8-4 0-16,6 0 0 0,0 0 0 15,-3 0 0-15,3 0-1 16,0 0 1-16,0 0-2 16,0 0 2-16,0 0-1 15,0 0 0-15,0 0 2 16,0 0-3-16,0 0 3 0,0 0-3 15,0 0 4-15,0 0-3 16,0 0 2-16,0 0-1 16,0 0 0-16,0 0 1 15,0 0-3-15,0 0 4 16,0 0-4-16,0 0 4 16,0 0-5-16,0 0 6 15,0 0-4-15,0 0 1 16,0 0 0-16,0 0 0 15,0 0 1-15,0 0-2 16,0 0 2-16,0 0-2 16,0 0 2-16,0 0-2 15,0 0 2-15,0 0-1 16,0 0 0-16,0 0 2 16,0 0-2-16,0 0 2 0,0 0-3 15,0 0 3-15,0 0-3 16,0 0 5-16,0 0-5 15,0 0 2-15,0 0-1 16,0 0 1-16,0 0 1 16,-5 0-2-16,5 0 2 15,0 0-2-15,0 3 1 16,0-3-1-16,-3 0 2 16,-3 0-2-16,-10 3-2 15,-1 10 1-15,-4 1-1 0,1-1 2 16,-4 0-3-16,1 4 4 15,-1-4-2-15,5 0 2 16,-6 8-2-16,6-8 2 16,-2 0-2-1,1 0 1-15,3 1 1 0,-1-1-2 16,3 3 1-16,-2-3-1 16,-1 0 2-16,2 4-4 15,-1 0 3-15,-3-4-2 16,4 4 2-16,2-1 0 15,0 1-2-15,1-1 3 16,-4 1-3-16,2 2 3 16,-8 2-2-16,5 2 1 0,-3-4 0 15,-2 2 0-15,-2-2 0 16,5 5 0-16,-7-1 0 16,4 0-1-16,-4 0 2 15,3 1-1 1,-2-5 0-16,3 5 0 0,-2-1 0 15,-1 0 0-15,-1 0 0 16,0 1 0-16,2 2 0 16,4-3 0-16,-7 4-2 15,8-5 4-15,-7 5-4 16,3-1 2-16,-4 1 0 16,-2 3 0-16,0 3 0 15,4-3-1-15,-9 3 3 16,7-4-4-16,-4 1 4 0,5 0-4 15,-3 0 4-15,-1-3-4 16,6-1 3-16,0 1-2 16,3-1 2-16,-2 5-1 15,-4-5-2-15,4 0 4 16,1 1-4-16,-1-1 4 16,2-3-4-16,-6 4 3 15,6-8-1-15,-2 5 0 16,-4 3 0-16,1-1 0 15,-3 3 1-15,3-2-3 16,-1-3 5-16,3-1-5 16,-2 0 4-16,1-1-3 15,-3 2 2-15,-1 3-1 16,3-4 0-16,-4 3 1 16,1 1-2-16,-3-1 2 0,0 1-3 15,-5-1 4-15,5 4-4 16,-1-7 4-16,6 0-2 15,-4 1 0-15,-3-1 0 16,5-4 0-16,-6 5 0 16,-2 3-1-16,2-8 2 15,4 8-1-15,-6-7 0 16,3-1 0-16,-2 4 0 16,3 1 0-16,1 3 0 15,0-4 1-15,-8 7-2 16,-13-4 2-16,7 4-2 15,-3-4 2-15,9-2-2 16,8-5 2-16,-4 2-2 16,6-2 1-16,0-2 1 0,-2-1-2 15,9-2 2-15,-2-1-2 16,8-3 3-16,6-1-4 16,-4 5 4-16,5-7-4 15,-3 2 3-15,4-1-2 16,4-6 2-16,-5 5-1 15,-2-3-1-15,-1 5 2 16,0 1-3-16,-2 0 3 16,2-3-2-16,5 3 2 0,-5-1-2 15,5-5 1 1,3-1 0-16,0 1 0 0,6-4 1 16,0 0-2-16,0 0 2 15,0 0-3-15,0 0 3 16,0 0-3-16,0 0 3 15,0 0-2-15,0 0 0 16,0 0 1-16,0 0 0 16,0 0 0-16,0 0-1 15,0 0 2-15,0 0-3 16,0 0 3-16,0 0-3 16,0 0 3-16,0 0-2 15,0 0 1-15,0 0 0 16,0 0 0-16,0 0 0 0,0 0 0 15,0 0 1-15,0 0-2 16,0 0 1-16,0 0 0 16,0 0 0-16,0 0 0 15,0 0 0-15,0 0 1 16,0 0-2-16,0 0 1 16,0 0-1-16,0 0 2 15,0 0-1-15,0 0 0 16,0 0-1-16,0 0 1 15,0 0 0-15,0 0-2 16,0 0 2-16,0 0-2 16,0 0 3-16,0 0-2 15,0 0 2-15,0 0-2 16,0 0 2-16,0 0 0 16,0 0-2-16,0 0 3 0,0 0-4 15,0 0 4-15,0 0-3 16,0 0 3-16,0 0-4 15,0 0 3-15,0 0-2 16,0 0 0-16,0 0 1 16,0 0-1-16,0 0 1 15,0 0-2-15,0 0 2 16,0 0-3-16,0 0 3 16,0 0-2-16,0 0 0 15,0 0 0-15,0 0-1 16,0 0 2-16,0 0-5 0,6 3 3 15,5 10 0-15,10 0 6 16,-1 7-3 0,1 0 2-16,-2-3-2 0,4 3 0 15,-2-1 1-15,0 2-1 16,2-2 2-16,1 1-4 16,-1 3 5-16,4-3-4 15,-4 4 2-15,1-5-1 16,0 5 0-16,-1-1 0 15,-3-4 0-15,1 5 0 16,-5-4-1-16,4 3 2 16,1-7-4-16,-7 5 6 0,4-2-4 15,-3 1 1-15,2 0 0 16,2 3 0-16,-2-3 0 16,-3-1 0-16,2 2 1 15,5-8-2 1,-1 6 1-16,1 5 0 0,-4 5 1 15,1 5-1-15,-3-1 0 16,5 0 1-16,1-3-2 16,2 3 3-16,-7-13-3 15,5 10 2-15,-4-7-3 16,7 7 4-16,-1 7-2 16,7-7 2-16,-4 2-3 15,-5-2 1-15,3 3 0 16,3-3 0-16,-4 6 2 0,4-6-4 15,-7-3 4-15,-4-4-3 16,3-3 3-16,-7-1-3 16,-2-2 1-1,1 0 0-15,-1-7 0 0,-4-1 0 16,1 5-2-16,3-1 4 16,-2 7-3-16,1 3 2 15,1-2-1-15,-4 1-1 16,5-2 0-16,-8 4 1 15,5 2 2-15,2-3-1 16,-4 0-1-16,0 1-1 16,5-1 3-16,-5 0-2 15,-2-3 2-15,1-4-3 0,1-3 2 16,-3 1-2 0,-3-4 1-16,3 0 2 0,-3-4-3 15,3 1 3-15,0-1-4 16,-3 5 4-16,8-1-3 15,-5-1 1-15,0 1 0 16,0 3-1-16,3 1 0 16,0-1 2-16,-5 0-1 15,-1-2-1-15,5-5 3 16,-2 1-4-16,-3-7 5 16,0 3-4-16,0 0 1 15,0-3 1-15,0 0-2 16,0 0 4-16,0 0-5 15,0 0 4-15,0 0-2 0,0 0 1 16,0 0-1 0,0 0 2-16,0 0-2 0,0 0 0 15,0 0 2-15,0 0-3 16,0 0 3-16,0 0-3 16,0 0 4-16,0 0-4 15,0 0 3-15,0 0-2 16,0 0-1-16,0 0 3 15,0 0-3-15,0 0 2 16,0 0-1-16,0 0 1 16,0 0-2-16,0 0 1 0,0 0-1 15,0 0 2-15,0 0-2 16,0 0 0-16,0 0 1 16,0 0-3-16,0 0 3 15,0 0-3 1,0 0 4-16,0 0-4 0,3 7 3 15,7 3-2-15,-4 3 4 16,4 4-2-16,-6 2 0 16,7 2 0-16,2 2 0 15,-4-4 1-15,2 1-2 16,-1-3 2-16,-3-4-2 16,3 7 1-16,-1 0 0 15,5 0 0-15,-2 0 1 0,-3-3-2 16,0-1 2-16,5 0-2 15,-5 1 3-15,3 0-4 16,1 2 4-16,-4 2-3 16,5-6 1-16,-3 2 1 15,-5-3-2-15,1-1 1 16,-1-4-1-16,-3 5 3 16,5-4-4-16,-5 0 4 15,0-4-3-15,0-2 3 16,-3-1-2-16,4-3 0 15,-4 4 1-15,0-4-2 16,0 0 3-16,0 0-3 16,0 0 2-16,0 0-1 15,0 0 0-15,0 0 0 16,0 0 0-16,0 0 0 16,0 0 0-16,0 0 2 0,0 0-3 15,0 0 3-15,0 0-3 16,0 0 3-16,0 0-3 15,0 0 3-15,0 0-3 16,0 0 1-16,0 0 1 16,0 0-2-16,0 0 2 15,0 0-2-15,0 0 2 16,0 0-2-16,0 0 2 16,0 0-1-16,0 0 0 15,0 0 0-15,0 0 0 16,0 0 0-16,0 0-1 15,0 0 2-15,0 0-2 16,0 0 2-16,0 0-1 0,0 0 1 16,0 0-1-16,0 0 0 15,0 0 1-15,0 0-2 16,0 0 3-16,0 0-4 16,0 0 4-16,0 0-4 15,0 0 4-15,0 0-3 16,0 0 2-16,0 0-2 15,0 0 1-15,0 0 1 16,0 0-1-16,0 0 0 16,0 0 0-16,0 0 1 0,0 0-2 15,0 0 2 1,0 0-1-16,0 0 1 16,0 0 0-16,0 0-2 15,0 0 3-15,0 0-3 0,0 0 2 16,0 0-2-16,0 0 2 15,0 0-1-15,0 0 0 16,0 0 0-16,0 0 0 16,0 0 1-16,0 0-2 15,0 0 3-15,0 0-3 16,0 0 3-16,0 0-3 16,0 0 3-16,0 0-2 15,0 0 0-15,0 0 1 16,0 0-2-16,0 0 4 15,0 0-5-15,0 0 4 0,0 0-3 16,0 0 3-16,0 0-3 16,0 0 1-16,0 0 0 15,0 0 0-15,0 0 1 16,0 0-2-16,0 0 2 16,0 0-2-16,0 0 2 15,0 0-2-15,0 0 2 16,0 0-1-16,0 0 0 15,0 0 0-15,0 0 0 16,0 0 0-16,0 0 0 16,0 0 0-16,0 0 0 15,0 0 0-15,0 0 0 0,0 0 0 16,0 0 0 0,0 0 0-16,0 0 0 15,4 0-1-15,-4 0 2 0,0 0-2 16,0 0 2-16,0 0-2 15,0 0 2-15,0 0-1 16,0 0 0-16,0 0 0 16,0 0 0-16,0 0 0 15,0 0-1-15,0 0 2 16,0 0-2-16,0 0 2 16,0 0-1-16,0 0 0 15,0 0 0-15,0 0 0 16,0 0 0-16,0 0-1 15,0 0 2-15,0 0-1 0,0 0 1 16,0 0-2-16,0 0 1 16,0 0 0-16,0 0 0 15,0 0 1-15,0 0-2 16,0 0 2-16,0 0-2 16,0 0 4-16,0 0-6 15,0 0 6-15,0 0-5 16,0 0 2-16,0 0 0 15,0 0 0-15,0 0 2 16,0 0-4-16,0 0 4 16,0 0-4-16,0 0 4 0,0 0-2 15,0 0 0-15,0 0 0 16,0 0 0-16,0 0 0 16,0 0 0-16,0 0 1 15,0 0-2-15,0 0 2 16,0 0-2-16,0 0 2 15,0 0-2-15,0 0 2 16,0 0-1-16,0 0 0 16,0 0 0-16,0 0-1 15,0 0 3-15,0 0-4 16,0 0 4-16,0 0-3 16,0 0 2-16,0 0-2 0,0 0 2 15,0 0-1-15,0 0-1 16,0 0 3-16,0 0-4 15,0 0 4-15,0 0-4 16,0 0 4-16,0 0-3 16,0 0 1-16,0 0 0 15,0 0 0-15,0 0 1 16,0 0-2-16,0 0 2 16,0 0-2-16,0 0 2 15,0 0-1-15,0 0 2 16,0 0-4-16,0 0 4 15,0 0-2-15,0 0 0 16,0 0 0-16,0 0-2 16,0 0 4-16,0 0-4 15,0 0 4-15,0 0-4 0,0 0 4 16,0 0-2-16,0 0 0 16,0 0 0-16,0 0 0 15,0 0 1-15,0 0-2 16,0 0 2-16,0 0-2 15,0 0 2-15,0 0-1 16,0 0 0-16,0 0 0 16,0 0 0-16,0 0 2 15,0 0-4-15,0 0 4 16,0 0-4-16,0 0 3 16,0 0-1-16,0 0 1 15,0 0-1-15,0 0 0 16,0 0 0-16,0 0 0 15,0 0 1-15,0 0-3 16,0 0 4-16,0 0-4 16,0 0 3-16,0 0-2 0,0 0 2 15,0 0-1-15,0 0-1 16,0 0 2-16,0 0-3 16,0 0 3-16,0 0-2 15,0 0 1-15,0 0-1 16,0 0 2-16,0 0-1 15,0 0 0-15,0 0 0 16,0 0 0-16,0 0 0 16,0 0-1-16,0 0 2 0,0 0-1 15,0 0 0-15,0 0 0 16,0 0 0-16,0 0 0 16,0 0 0-16,0 0 1 15,0 0-2-15,0 0 2 16,0 0-2-16,0 0 2 15,0 0-2-15,3 0 2 16,-3 0-2-16,0 0 1 16,0 0 1-16,0 0-2 15,0 0 2-15,0 0-2 16,0 0 2-16,0 0-2 16,0 0 2-16,0 0-2 0,0 0 1 15,0 0 0-15,0 0 0 16,0 0 1-16,0 0-2 15,0 0 2-15,0 0-2 16,0 0 2-16,0 0-2 16,0 0 2-1,0 0-2-15,0 0 1 0,0 0 1 16,0 0-2-16,0 0 2 16,0 0-2-16,0 0 2 15,0 0-2-15,0 0 2 16,0 0-2-16,0 0 2 15,0 0-1-15,0 0-1 16,0 0 2-16,0 0-2 16,0 0 2-16,0 0-2 15,0 0 2-15,0 0-2 0,0 0 1 16,0 0 0-16,0 0 0 16,0 0 0-16,0 0-1 15,0 0 2-15,0 0-4 16,0 0 5-16,0 0-4 15,0 2 4-15,0-2-4 16,0 0 2-16,0 0 0 16,0 0 0-16,0 0 0 15,0 0 0-15,0 0 2 16,0 0-4-16,0 0 2 16,0 0 0-16,0 0 0 15,3 0 0-15,-3 0 0 0,0 0 2 16,0 0-4-1,0 0 4-15,0 0-4 0,0 0 4 16,0 0-2 0,0 0 0-16,0 0 0 0,0 0 0 15,0 0 0-15,0 0 0 16,0 0 0-16,0 0 0 16,0 0 1-16,0 0-2 15,0 0 2-15,0 0-2 16,0 0 1-16,0 0 0 15,0 0 0-15,0 0 1 16,0 0-2-16,0 0 2 16,0 0-2-16,0 0 2 15,0 0-2-15,0 0 2 16,0 0-1-16,0 0 0 0,0 0 0 16,0 0 0-1,0 0 0-15,0 0-1 0,0 0 2 16,0 0-2-16,0 0 2 15,0 0-1-15,0 0 0 16,0 0 0-16,0 0 0 16,0 0 0-16,0 0 0 15,0 0 1-15,0 0-2 16,0 0 2-16,0 0-2 16,0 0 2-16,0 0-1 0,0 0 0 15,0 0 1 1,0 0-2-16,0 0 2 0,0 4-2 15,0-4 3-15,0 0-4 16,0 0 4-16,0 0-4 16,0 0 3-16,0 0-1 15,0 0-1-15,0 0 2 16,0 0-2-16,0 0 2 16,0 0-2-16,0 4 2 15,0-4-3-15,0 0 4 16,0 3-3-16,4 0 1 15,-4 7 0-15,3-3 0 16,-3 2 2-16,0-2-4 16,3-1 4-16,0-2-4 15,2 3 4-15,-5-4-4 0,3 4 3 16,-3-4-1-16,0 0 0 16,0 0 1-16,3-3-3 15,-3 4 4-15,0-4-4 16,0 4 4-16,0-4-4 15,0 0 4-15,0 2-3 16,0 2 1-16,0-4 0 16,0 3 0-16,0-3 1 15,0 0-3-15,0 0 4 16,0 0-3-16,0 0 2 16,0 4-2-16,0-4 2 15,0 0-2-15,0 0 1 16,0 0 1-16,0 0-2 15,3 0 2-15,-3 0-2 0,0 0 2 16,0 0-3-16,0 0 4 16,0 0-3-16,0 0 2 15,0 0-2-15,0 2 1 16,0 6 1-16,0-2-3 16,3 1 4-16,-3-4-4 15,0 0 4-15,0 4-3 16,4-3 2-16,-4 2-2 15,3 3 1-15,2-1 1 16,-5 1-2-16,3 1 2 16,0-3-3-16,-3 3 4 15,3 0-4-15,0 3 4 16,0 0-3-16,5 1 2 16,-5 2-1-16,-3-3-1 15,3 0 2-15,0 1-2 16,1-4 2-16,-4 0-2 15,5-4 2-15,-2 5-2 0,-3-5 2 16,3 1-1-16,-3-4 0 16,1 4 0-16,-1-4 0 15,0 0 0-15,0-3 0 16,0 3 1-16,0-3-2 16,5 4 1-16,-5 0 0 0,0-2 0 15,0 5 0 1,0-3 0-16,3 2 0 15,-3 1 0-15,3-1 1 0,0 1-2 16,-3-1 2-16,4 4-2 16,-1 1 1-16,0 2 0 15,-3-3 0-15,3 3 1 16,4-3-2-16,-4 3 2 16,1 4-2-16,-1 0 1 15,5 2 0-15,-5 1 1 16,4 3-2-16,-1-3 1 15,-3 0 0-15,5 3 0 16,-2 3 1-16,1-3-2 16,0 4 2-16,-4-1-2 15,7 4 3-15,-4 4-3 0,2-4 2 16,-2-1-1-16,1-2 0 16,-4-1 1-16,5 4-2 15,-2-3 2-15,0 3-1 16,-1 0 0-16,1 2 0 15,0-2 0-15,3 0 0 16,-6 0 1-16,3 3-2 16,0-3 1-16,-3 3 2 15,1-7-3-15,2-3 2 16,0-6-2-16,0-4 2 16,-2 4-1-16,-4-7 0 15,3 3 0-15,-3-3 0 16,0-7 1-16,1 4-2 15,-1 0 3-15,0 0-4 0,5 6 4 16,-5 0-4-16,3 4 3 16,0-7-2-16,0 3 2 15,0 0-1-15,1 6-1 16,2 2 2-16,-3 2-2 16,3-3 3-16,-3 3-4 15,-1-6 4-15,1 2-4 16,0-2 4-1,1 0-2-15,-1 2 0 0,0-5 0 16,-3-1 0-16,4-4 1 16,-4-5-3-16,0 0 4 0,0-4-4 15,0 0 4 1,0 0-3-16,0 0 2 0,0 0-2 16,0 0 2-1,0 0-1-15,0 0 0 0,0 0 3 16,0 0-4-16,0 0 3 15,0 0-3-15,0 0 3 16,0 0-2-16,0 0 0 16,0 0 2-16,0 0-3 15,0 0 3-15,0 0-4 16,0 0 4-16,0 0-4 16,0 0 3-16,0 0-2 0,0 0 1 15,0 0 0 1,0 0-1-16,0 0 2 0,0 0-2 15,0 0 2-15,0 0-2 16,0 0 3-16,0 0-4 16,0 0 4-16,0 0-4 15,0 0 2-15,0 0 1 16,0 0-2-16,0 0 3 16,0 0-4-16,0 0 4 15,0 0-4-15,0 0 4 16,0 0-3-16,0 0 2 15,0 0-1-15,0 0 0 16,0 0 1-16,0 0-2 16,0 0 2-16,0 0-2 15,0 0 2-15,0 0-1 0,0 0 0 16,0 0 0-16,0 0 0 16,0 0 0-16,0 0 0 15,0 0 1-15,0 0-2 16,0 0 2-16,0 0-3 15,0 0 3-15,0 0-2 16,0 0 1-16,0 0-1 16,0 0 0-16,0 0 1 15,0 3 0-15,0 0 1 16,4 7-2-16,-4 0 3 16,3 3-4-16,-3-3 4 15,3-3-3-15,-3-4 2 16,0 4-1-16,0-7 0 15,0 3 1-15,0 0-2 16,0-3 2-16,0 0-2 0,0 0 2 16,0 0-1-16,0 0 1 15,0 0-1-15,0 0 0 16,0 0 1-16,0 0-2 16,0 11 2-16,0 2-2 15,0 6 2-15,0 8-2 16,-10-1 2-16,-4-3-1 15,3-2 0-15,-1-5 2 16,-1-2-2-16,1-1 1 16,-4 6-2-16,3-9 2 15,4 4-2-15,0-8 3 16,4-6-3-16,1 4 2 16,4-4 0-16,0 0 0 15,-3 0 1-15,3 0-1 0,0 0 1 16,-3 0-2-16,3 0 1 15,0 0-2-15,-3 0 3 16,3 0-2-16,0 0 2 16,0 0 0-16,0 0-2 15,0 0 2-15,0 0-2 16,0 0 2-16,-3 0-3 16,-2 0 3-16,-1 0-3 15,-8 0 1-15,-2 0 1 16,-1 0-2-16,-4 0 2 0,4 0-1 15,1 3 1 1,-5 0-2-16,-5-3 2 0,-1 7-2 16,4-4 3-16,2 0-2 15,4 1 0-15,7-4 0 16,0 3 0-16,-6-3 2 16,2 4-4-16,-2-4 3 15,-6 0-2-15,6 2 2 16,-8-2-3-16,4 4 3 15,-3-4-1-15,-1 4 0 16,-6-4 1-16,3 3-1 16,-4 0 1-16,4 4-2 15,0-4 4-15,1 0-5 0,2 0 3 16,0 1-1 0,7 0 0-16,4-2 1 0,4 5-2 15,1-7 2-15,5 4-2 16,3-2 2-16,0-2-3 15,0 4 2-15,0 0-2 16,0-4 2-16,0 3 0 16,0 0-1-16,0-3 2 15,0 3-3-15,0-3 3 16,0 0-3-16,0 4 3 16,0-4-2-16,0 3 1 15,0-3 0-15,0 3 0 16,-3 8 1-16,-4 4-2 15,-6 6 1-15,0 2 0 0,1 0 0 16,0-3 0-16,-2 3 1 16,3 0-2-16,7 3 1 15,-8-2 0-15,6-4 0 16,-2 3 0-16,5-7-1 16,3-2 2-16,-3-1-3 15,3-3 3-15,0 0-2 16,0 0 1-16,0 3-1 15,0 4 0-15,0 2 2 16,0 4-2-16,0 1 2 16,0-1-2-16,0-3 3 15,0 0-4-15,0 10 3 16,0 0-2-16,0 6 2 16,0 0-1-16,0-2 0 15,0-5 1-15,0-2-2 0,3-1 3 16,-3 1-3-16,0-1 2 15,3 4-2-15,2 0 2 16,-5 0-1-16,6-1 0 16,-6 5 1-16,3-8-2 15,3 7 2-15,-6 1-2 16,3-1 3-16,3 0-4 16,-5-3 3-16,4 2-1 0,1 2 0 15,-3-1 0 1,2-3 0-16,1 3 0 0,-3 0 0 15,6 3 1-15,-5 4-2 16,-1 3 2-16,5-3-1 16,-2 0 1-16,-2-4-1 15,-1 4 0-15,0 3 1 16,-3-3-1-16,3-1 1 16,1-5-2-16,0-11 3 15,-4 0-3-15,3-3 2 16,0 3-2-16,-3-6 2 15,3 0-1-15,2-8 0 16,-5 1 1-16,0 0-2 16,0 3 2-16,0-2-2 15,0 2 3-15,3 0-4 16,0 7 4-16,-3 0-3 0,0 3 2 16,0 0-1-16,0 3 0 15,0 1 1-15,0 3-2 16,0-4 3-16,0-3-3 15,0-2 3-15,0-2-4 16,3-6 4-16,-3-2-2 16,0-5 0-16,0 4 0 15,0-3-1-15,0-1 2 16,3-6-3-16,-3 0 4 16,0 0-4-16,0 0 4 15,0 0-2-15,0 0 0 16,0 0 0-16,0 0 0 15,0 0 2-15,0 0-4 0,0 0 4 16,0 0-4-16,0 0 4 16,0 0-3-16,0 0 2 15,0 0-1-15,0 0 0 16,0 0 2-16,0 0-3 16,0 0 2-16,0 0-2 15,0 0 2-15,0 0-2 16,0 0 2-16,0 0-1 15,0 0 0-15,0 0 0 16,0 0-1-16,0 0 2 16,0 0-2-16,0 0 3 0,0 0-3 15,0 0 1 1,0 0-1-16,0 0 2 16,0 0-1-16,0 0 0 15,0 0 0-15,0 0-1 0,0 0 3 16,0 0-3-16,0 0 2 15,0 0-2-15,0 0 2 16,0 0-2-16,0 0 1 16,0 0 0-16,0 0 0 15,0 0 1-15,0 0-2 16,0 0 2-16,0 0-3 16,0 0 3-16,0 0-2 0,0 0 2 15,0 0-2 1,0 0 1-16,0 0 1 0,0 0-3 15,0 0 3-15,0 0-2 16,0 0 1-16,0 0-2 16,0 0 2-16,0 0-1 15,0 0 1-15,0 0-1 16,0 0 1-16,0 0 0 16,0 0-1-16,0 0 2 15,0 0-2-15,0 0 2 16,0 0-2-16,0 0 1 15,0 0 0-15,0 0 0 16,0 0 1-16,0 0-2 16,0 0 1-16,0 0-2 15,0 0 4-15,0 0-4 16,0 0 2-16,0 0-4 0,0 0 3 16,0 0-5-16,0 0-2 15,0 0-2-15,0 0-2 16,0 0-3-16,0 0-5 15,0 0-11-15,0 0-8 16,0 0-32-16,0 0-15 16,0-3-70-16,7-10-46 15</inkml:trace>
  <inkml:trace contextRef="#ctx0" brushRef="#br0" timeOffset="15287.75">3828 15671 9 0,'-6'8'38'16,"6"-8"20"-16,0 2-10 16,0-2 6-16,0 0 0 15,0 0 15-15,0 0 7 16,0 0-16-16,0 0-13 16,0 0-10-16,-1 0-2 15,1 0-11-15,0 0-3 16,0 0-9-16,0 0-3 15,0 0-3-15,0 0-1 16,0 0-2-16,0 0-1 16,0 0 2-16,0 0-3 15,0 0 3-15,0 0-3 16,0 0 2-16,0 0-3 0,0 0 1 16,0 0-2-16,0 0 1 15,0 0-1 1,0 0-2-16,4 0 4 0,10 0-2 15,6 0 2-15,-2-6-3 16,5 2 1-16,-4 4 0 16,8-3 2-16,2 0-1 15,-3 3 0-15,4-3 1 16,-7-1-2-16,-5 4 1 16,2 0-2-16,-4 0 4 15,2 0-4-15,-9-3 4 16,-3 3-2-16,-1 0 0 0,-5 0 1 15,0 0-1 1,0 0 0-16,0 0-1 0,3 0 3 16,0 0-5-16,8 0 5 15,-4-3-3-15,5 3 1 16,2-4 0-16,-2 4 0 16,-5 0 1-16,4 0-1 15,-5 0 1-15,-1 0-3 16,4 0 3-16,-2 0-3 15,4 0 3-15,-5 0-1 16,-3 0 1-16,-3 0-1 16,3 0-1-16,-3 0 2 15,0 0-2-15,0 0 4 16,0 0-4-16,0 0 5 16,0 0-4-16,0 0 3 15,0 0-1-15,0 0-1 16,0 0 2-16,0 0-2 0,0 0 4 15,0 0-4-15,0 0 3 16,0 0-2-16,0 0 0 16,0 0 0-16,0 0 0 15,4 4 1-15,-4 6 0 16,0 16 1-16,0 10-3 16,-7 17 1-16,-13 4-1 15,-1-1 3-15,3 0-4 16,0-6 1-16,7-6-1 15,2-2 1-15,0-5 1 16,2-1-3-16,-1-3 3 16,8-7-3-16,-3-9 2 0,0 4-2 15,-2-2 2-15,2-2-1 16,3 6 0-16,0-10 1 16,-3-6-2-16,0 3 3 15,3 3-4-15,-3-3 3 16,3 3-3-16,0 4 5 15,0-7-5-15,-3-3 3 16,3-5-2-16,0 5 1 16,0-3 2-16,0-2-4 15,0 2 4-15,0 3-4 16,0-4 4-16,0 4-4 0,0-4 4 16,0-3-4-16,0 0 3 15,0 0-1-15,0 0-1 16,0 0 2-16,0 0-3 15,0 0 2-15,0 0-3 16,0 0 2-16,0 0-4 16,0 0-4-16,0 0-12 15,0 0-32-15,0-16-53 16,26-5-62-16</inkml:trace>
  <inkml:trace contextRef="#ctx0" brushRef="#br1" timeOffset="22228.35">15097 16377 168 0,'0'-4'34'0,"0"4"-38"16,0 0 18-16,0 0 38 0,0 0 71 16,0 0-48-16,0 0-46 15,0 0-6 1,0 0 4-16,0 0 12 0,0 0-14 15,0 0-6-15,0 0-9 16,0-2 3-16,0 2-3 16,0-4 4-16,0 4-1 15,-9-9-4-15,-9-2-8 16,-5-2 1-16,-4-3 2 16,-6-1-2-16,0 4 1 15,-8-4-4-15,-3 4 2 16,-4 3-2-16,4 3 1 0,-6 4-3 15,6 3 4-15,2 0 0 16,-2 0-3-16,0 0 3 16,3 0-4-16,1 0 2 15,3 7 1-15,-1 2 0 16,8 2-2-16,0-5 2 16,7 1 2-16,-4-1-4 15,0 4 2-15,3 1-2 16,1-2 6-16,2-3-4 15,-2 2 0-15,-7-2-2 16,4 1 2-16,-2-7 0 16,5 6 0-16,-1 5 2 15,1 2-4-15,-1 0 2 0,7 0-2 16,5-3 4-16,-6-4-5 16,1 7 3-16,5-2-2 15,-3-1 2-15,8 3-2 16,-2-3-1-16,-5-1 2 15,6 5-3-15,-5-1 4 16,4 4-2-16,1 0 3 16,2 2-5-16,-1 5 4 15,0-5 0-15,4 2 0 16,-4-5 1-16,4 4-3 16,0 0 4-16,0 3-4 15,3-4 6-15,0 5-7 16,0 3 4-16,0 5-2 15,0 2 1-15,0-1 1 0,0 3-2 16,0-6 2-16,9 6-2 16,8-2 4-16,4-2-6 15,6 2 6-15,-1 6-5 16,5-4 5-16,7 4-3 16,-3-3 0-16,13-5 0 15,5 2 0-15,6-1 1 16,3-3-3-16,-1 0 6 15,5-7-7-15,-10 0 5 16,4-3-4-16,-4-4 2 16,5-6 0-16,-7 0-1 15,-7-4 1-15,0-6-3 16,-3 0 2-16,-6 0-4 16,-5 0 4-16,0 0 0 15,5 0 0-15,-2-16 1 16,13-7-2-16,-3-7 4 15,1 0-1-15,3-6 2 0,2-3-4 16,-6 1 5-16,-2 2-6 16,-3 3 3-16,-5 0-1 15,-2 3-1-15,-7 3 1 16,-1-2 0-16,-5-1 2 16,-5-3-3-16,-2 0 4 15,-4 3-4-15,-6-10 5 16,-4-13-4-16,0-17 4 0,0-19-3 15,-4-3 1-15,-12-1-2 16,5 19 0-16,1 12 3 16,4 2-4-1,3 10 3-15,-2 11-4 0,5 19 5 16,-3 13-4 0,0 3 4-16,3 4 0 0,0 0-1 15,-1 0-4-15,-9 0-8 16,1 0-10-16,-4 4-48 15,-14 6-211-15</inkml:trace>
  <inkml:trace contextRef="#ctx0" brushRef="#br1" timeOffset="29791.68">12989 5345 45 0,'0'0'-8'0,"0"0"4"15,0 0 6-15,0 0 56 0,0 0 12 16,0 0-33-16,0 0-22 15,0 0 9-15,0 0 10 16,0 0 3-16,0 0-14 16,0-4-5-16,0 4-12 15,0-3-2-15,0-3-1 16,3-8-6-16,0-3 6 16,-3-9-8-16,3-4-1 15,0 1-8-15,-3-1 5 16,4 3 0-16,-4 4 9 0,0-3-2 15,0 2-2-15,0 8 1 16,0 5 6-16,0 5 10 16,0 6-4-16,0 0 5 15,0 0-4-15,0 0 8 16,0 0-1-16,0 0-3 16,0 0 0-16,0 0 5 15,0 0 2-15,0 0-1 16,0 0-1-16,0 0-9 15,0 0 3-15,0 0-7 16,0 0 4-16,0 0 1 16,0 0 1-16,0 0-1 15,0 0-4-15,0 0-1 0,0 0-1 16,0 0 4 0,3 0-4-16,-3 0 0 0,0 0 0 15,0 0 2-15,0 0-1 16,0 0-2-16,0 0 0 15,0 0-2 1,0 0 3-16,3 0-3 0,-3 0 2 16,0 0-4-16,0 0 1 15,5 0-1-15,-5 0-1 16,0 0 1-16,0 0-1 16,3 0 2-16,-3 4-4 15,0-4 3-15,0 0-5 16,3 2 3-16,-3-2-3 15,0 4 1-15,3 0-1 0,0-4-1 16,5 6 2-16,1 1 2 16,12 3 6-16,1 6 0 15,9-2 0-15,-4 2-3 16,3-2 1-16,0 1 0 16,1 2-2-16,3-3 3 15,0 2-3-15,-3-6 2 16,-2 3-4-16,1-3 2 15,-2 3-1-15,5 0 4 16,5 1-2-16,-7 2 0 16,1-2-1-16,-2-1 0 15,-3 0 1-15,4-3-2 16,-1 3 3-16,-4-2-4 16,5-1 4-16,1-1-3 15,-3 1 3-15,4 1-4 0,3-5 2 16,-8 4 0-16,3 0 0 15,-2 0 1-15,-2-1-2 16,3 2 3-16,4-1-3 16,-3-1 3-16,3 1-3 15,-4 3 2-15,3-2 0 16,4 2-2-16,-3-3 3 16,6 3-4-16,-6-3 4 15,4 0-5-15,3 3 5 16,-6-2-3-16,12-2 2 15,-4 1-2-15,1 0 2 16,8-3 1-16,-6 2-3 16,1 1 3-16,0-3-3 0,-3-1 3 15,3 5-3-15,1-5 0 16,-4 1 3-16,3-1 0 16,3 2-1-16,-3-2 0 15,7 3 0-15,-1 2-1 16,-2-1 2-16,2-4-2 15,-1 1 2-15,-5 3-2 16,-4-3 2-16,1 2-4 16,-3 1 4-16,0-3 0 15,-3-1-2-15,-10 2 1 16,3-6-2-16,-1 5 2 0,0-1-2 16,-3-2 3-16,4 3-2 15,2-1 0-15,2 4 0 16,2-3 0-16,1 3 1 15,0-1-1 1,6 2 2-16,0 2-4 0,5 1 4 16,9-5-2-16,-1 11 1 15,8-4-1-15,-3 5 0 16,0-5 2-16,0 0-3 16,-12 1 2-16,3 0-2 15,-6 0 2-15,-3-1-3 16,4 0 3-16,-6-2-1 15,-1-1 2-15,2 0-2 0,-6 0 0 16,-2 1 2-16,-3-1-3 16,3 0 3-16,-5 0-2 15,3 1 5-15,0-5-7 16,5 5 5-16,-2-4-2 16,2 0 1-16,-8 0-1 15,-7-3-2-15,1 6 4 16,-4-3-3-16,10 3 4 15,5-3-3-15,-3-1 1 16,-4-2-2-16,-5 3 2 16,4 0 0-16,1-3-1 15,2 3 1-15,6-3-2 16,5 2 3-16,6 1-2 16,1 0 1-16,-1 0-2 15,-9-3 2-15,-7 0-1 0,-3-7 0 16,2 2 0-16,-6 5 1 15,-4-3 1-15,1 2-4 16,-9-2 4-16,11-1-5 16,-8 0 5-16,-2 0-4 15,3-3 2-15,-4 4 1 16,-6-1 0-16,-3-3-1 16,0 0-1-16,1 0 3 15,-4 0-1-15,0 0 4 16,0 0 0-16,0 0 2 0,0 3 2 15,0 1-2 1,0-4 1-16,0 0-2 16,0 0 2-16,0 0-7 15,0 0 3-15,0 0-2 0,0 3 3 16,0-3-2-16,0 0 2 16,0 4-1-16,0-4-2 15,0 0 0-15,0 0-2 16,0 0 2-16,0 0-3 15,0 0 2-15,0 0-3 16,0 0 3-16,0 0-3 16,0 0 1-16,0 0 0 0,0 0-1 15,0 0 2 1,0 0-3-16,0 0 3 0,0 0-3 16,0 0 3-16,0 0-2 15,0 0 1-15,0 0 0 16,0 0-1-1,0 0 2-15,0 0-3 0,0 0 3 16,0 0-2-16,0 0 2 16,0 0-3-16,0 0 3 15,0 0-2-15,0 0 1 16,0 0 0-16,0 0-1 16,0 0 2-16,0 0-3 15,0 0 3-15,0 0-4 16,0 0 3-16,0 0-3 15,0 0 2-15,0 0-3 0,0 0 1 16,0 2 2 0,0 2-1-16,0-1 2 0,0-3-1 15,0 0 1-15,0 0 0 16,0 0 1-16,0 0-2 16,0 0 2-16,0 6-1 15,0-6-1-15,0 0 3 16,0 0-3-16,0 0 3 15,0 0-4-15,0 0 5 16,0 0-4-16,0 0 2 16,0 0-1-16,0 0 0 15,0 0 1-15,0 0-2 16,0 0 2-16,0 0-2 16,0 0 2-16,0 0-2 0,0 0 2 15,0 0-2-15,0 0 1 16,0 0 1-16,0 0-3 15,0 0 3-15,0 0-3 16,0 0 4-16,0 0-4 16,0 0 2-16,0 0-1 15,0 0 0-15,0 0-1 16,0 0 0-16,0 0 2 16,0 0-3-16,0 0 3 15,0 0-2-15,0 4 3 16,0-4-3-16,0 0 2 15,0 4 0-15,0-1-1 16,0 7 2-16,3-4-2 16,0 1 2-16,0-1-2 15,2 1 2-15,-2-3-2 0,0 2 2 16,0 7-1-16,4 4 0 16,-3 10 0-16,-1-4 0 15,0-3 0-15,1-1-1 16,2 2 2-16,-3 2-2 15,2 3 2-15,-2 8-2 16,3-11 2-16,-3-4-1 16,1 1-1-16,-4-3 1 0,3 6 0 15,2 7 1 1,-5-1-3-16,3-2 3 0,-3-3-2 16,0-5 2-16,0 7-2 15,0-3 1-15,0-2 0 16,0-4-1-16,0 2 2 15,0-2-2-15,0 0 3 16,0 2-4-16,-8 1 4 16,-2 0-3-16,-4 4 2 15,5-5-2-15,-1 1 1 16,-1 0 1-16,-3 0-3 16,-2 7 3-16,2-4-2 15,-3 3 2-15,1-3-3 16,4 0 3-16,-6 1-2 15,1-1 2-15,-3 0-2 0,-1 3 1 16,5-3 0-16,-4 1-1 16,6-5 2-16,1-2-2 15,-1-4 2 1,0 1-2-16,1-1 2 0,-1 0-2 16,1 0 1-16,-7 1 1 15,8-1-2-15,-6 4 2 16,-2-1-3-16,3 0 4 15,-4 1-3-15,5 0 2 16,-4 0-3-16,-4 2 3 16,-3 2-1-16,-1-2-1 15,-2 4 2-15,0 1-2 16,4-1 2-16,-4 3-2 16,3-3 2-16,3-3-2 15,1-4 1-15,5 1 0 0,1-4 0 16,5 4 0-16,-1 2-2 15,2-2 3-15,-3 0-2 16,5-4 1-16,-6-3-2 16,2 3 4-16,0 4-4 15,-8-4 2-15,8 1 0 16,-4-1-1-16,2 0 2 16,-3 6-2-16,-5 5 2 15,2-4-2-15,-2 3 2 16,2-7-2-16,-3 1 2 0,1 3-2 15,-4 0 1 1,3 0 1-16,1-4-2 0,-1 5 2 16,-2-2-2-16,2 1 2 15,1 3-3-15,-1-6 4 16,3 2-4-16,-2 5 3 16,2-4-1-16,0 0-1 15,0-1 3-15,1-2-4 16,2 0 4-16,2-4-4 15,2 1 6-15,-3 1-7 16,-2 2 6-16,-2 0-6 16,1 0 4-16,-1 2-1 0,-2 2-1 15,3-2 4 1,-4 1-6-16,5 0 6 0,-3-7-6 16,6 4 6-16,-1-4-6 15,7-3 6-15,0 0-5 16,0-4 2-1,2 1 2-15,-1 3-5 0,2-4 6 16,-1 5-6-16,-7 2 6 16,1 0-6-16,2 1 4 15,-3-1-1-15,5-3 0 16,1-1 2-16,6-5-2 16,0 0 0-16,-1-4-2 15,0 2 4-15,1 2-4 16,3-1 4-16,-5-3-5 15,2 4 4-15,0 2-2 0,-4-3 0 16,1 4 1-16,0 0 0 16,-2-4 1-16,-2 7-2 15,4 0 2 1,-2-3-3-16,2 2 3 0,0 1-1 16,-2 0 0-16,-2 1-1 15,4-2 0-15,3 1 2 16,1-3-2-16,-7-4 2 15,9 0-2-15,-3 1 1 16,3-4-1-16,0 0 2 16,0 0-2-16,0 0 0 15,0 3 2-15,0-3-2 0,0 0 2 16,0 0-3 0,0 0 3-16,0 0-2 0,0 0 2 15,0 0-2-15,0 0 1 16,0 0 0-16,0 0 0 15,0 0 0-15,0 0-1 16,0 0 2-16,0 0-3 16,0 0 2-16,0 0-1 15,0 0 1-15,0 3-1 16,0 4-1-16,0 10 2 16,0 2 0-16,3 8 2 15,8 6-4-15,5-4 4 16,-2 1-3-16,-1 4 2 15,1-1-1-15,-3 0 0 16,1-3 1-16,1-1-2 16,2 1 2-16,-2-3-2 15,0-1 3-15,-4 1-3 0,3-7 2 16,-6 3-2-16,3 0 1 16,2-3 0-16,1 7 0 15,0-4 1-15,-3 3-1 16,5-6 0-16,-4-3 0 15,4 5 1-15,-5-1-2 16,2 5 2-16,2 1-2 16,-2-4 1-16,3 7 1 0,-5-4-2 15,1 1 2-15,5 3-2 16,-3-4 2-16,-3 4-2 16,2-3 1-1,4-8 0-15,-3 8 0 16,2-1 0-16,2 1 0 15,-2-1 1-15,0-3-2 0,-5-6 2 16,-2-4-3-16,-1 0 3 16,2 1-3-16,-1-1 3 15,0-3-2-15,-1-3 1 16,1 2 0-16,-1-1 0 16,0 1 1-16,3 1-2 15,0 0 2-15,-3 3-2 16,5 0 1-16,-2-2-2 15,5 2 3-15,2 0-2 16,4 1 0-16,-2 5 1 16,2 1 0-16,4 0 1 0,-1 0-2 15,5-1 2-15,-2 4-2 16,4 4 2-16,0-3-1 16,-2-5-1-16,-9 2 2 15,6-2-2-15,2 1 2 16,-5 0-1-16,4 4 2 15,-5-5-2-15,2 1 0 16,-5 0-1-16,5-4 2 16,-8 1 1-16,5-1-2 15,-7 4 0-15,-2-6 0 0,-1 5 1 16,-1-2-2-16,2 3 3 16,3 0-2-16,-4 0 1 15,-1-4-1-15,5-3 0 16,-5 0 0-16,4 4 0 15,-2 0 2-15,3 2-4 16,1-2 3-16,-3 3-2 16,4 3 2-16,1-3-2 15,-6 0 2-15,-2-3-1 16,1-4 0-16,-2 0 1 16,1 1-3-16,-1-1 4 15,2 3-4-15,-4 1 3 16,-3-4-2-16,3-3 1 15,-6 0-1-15,5 0 2 16,-2 3-1-16,-3 0 0 0,0 1 2 16,0 2-2-16,0 4 0 15,0 0 0-15,0 3 2 16,0 0-3-16,0 1 2 16,0-1 0-16,0 0-1 15,0-6 1-15,-3-1-2 16,-5-2 4-16,2-1-3 15,3 3 0-15,-7-3 0 16,-4 7 1-16,-3 0-1 16,-7 4 0-16,1-1 0 0,7-4 0 15,-5 1 1 1,4 3-2-16,2-2 2 0,-6-2-2 16,4 1 2-16,4 0-1 15,-9 3 0-15,3 4 0 16,-8-4 0-16,2 0 0 15,6-3 0-15,2-4 1 16,-1 5-2-16,-5 1 2 16,8-1-2-16,-6 2 1 15,7 0 0-15,-2-3 0 16,2 3 0-16,1 3-1 16,2-6 2-16,2 0-2 15,-2 0 2-15,1 4-2 16,7-2 1-16,-8 1 0 15,5-2 0-15,-2 2 0 0,1 0 0 16,1 3 1-16,3 1-2 16,0-1 2-16,-3 4-2 15,1 0 2-15,2-3-2 16,0-1 2-16,3 1-1 16,-3 5 0-16,3 2 0 15,0 2 0-15,0 0 2 16,0-2-4-16,0-1 4 15,0-3-4-15,0 0 4 16,0-4-3-16,0 1 2 16,0-1-1-16,0-3 0 15,0 0 1-15,0-3-2 0,0 0 2 16,0-6-1-16,0-8 1 16,0 1-2-16,0-1 2 15,0-2-2-15,0-1 1 16,0 0 1-16,0-3-2 15,0 4 3-15,0 3-4 16,0-5 4-16,0 5-4 16,0-1 4-16,0-2-3 15,0 3 2-15,0 3-1 16,0 3 0-16,0 4 0 16,0 2 0-16,0 4 1 15,0 1-2-15,3-1 2 16,-3 0-2-16,3-3 2 15,-3-6-1-15,8 5 0 16,-5 1 0-16,3 3-1 0,3 4 2 16,-2 3-2-1,1-7 2-15,3 3-3 0,-2 1 3 16,4-4-2-16,1 3 2 16,-4 1-2-16,0-1 2 15,3 1-1 1,-2-1 0-16,-1 1 1 0,4-1-1 15,-8-2 2-15,5-1-4 16,-4 0 4-16,-1-3-3 16,0 7 2-16,5 2-1 0,-2 1 0 15,0 0 2 1,-5-7-3-16,-1 3 2 0,5 1-1 16,-2-1 1-16,-1 1-2 15,-5-1 2 1,0-5-1-16,3 5 0 15,0-3 1-15,6 7-2 0,-8 6 2 16,2-2-1-16,-3-5 2 16,0 5-3-16,0-4 2 15,3-1-1-15,-3-3 0 16,0 4 1-16,0 0-2 16,0 0 3-16,0 7-3 15,0-5 2-15,0-2-1 16,0 6 0-16,0-2 0 15,0 2 0-15,0 4 0 16,0 0 0-16,0-1 1 0,-3 1-2 16,0 0 2-16,2-6-2 15,-5-2 2-15,3-2-2 16,0 4 2-16,0-5-1 16,3 5 0-16,0-8 0 15,0 4-1-15,0-1 3 16,0 1-3-16,-5 0 1 15,5 3 0-15,0 4 1 16,0-1-3-16,0 4 3 16,-3 3-2-16,3-3 2 15,0-7 0-15,0 4-2 0,0-5 1 16,0 2 0-16,0-5 1 16,0-2-2-16,0-3 1 15,0-5 0-15,0-2 0 16,0 2 0-1,0-6 0-15,0 1 1 0,0-4-2 16,0 0 2-16,0-4-3 16,0 5 3-16,0-2-2 15,0 1 2-15,0 0-1 16,0 0-1-16,0 0 2 16,0 7-2-16,0-4 1 15,0 0-1-15,0 3 2 16,0-2-1-16,0-1 0 15,0 7 0-15,3-7 0 16,-3 1 0-16,5-5-1 0,-2 2 2 16,-3-1-2-16,0-7 2 15,0 3-4-15,0-6 4 16,3 0-2-16,-3 4 1 16,0-4-1-16,0 0 1 15,0 0 0-15,0 0-1 16,0 0 1-16,0 0-3 15,0 0 3-15,0 0-2 16,0 0 1-16,0 0-3 16,0 0-3-16,0 0-6 0,0 0-19 15,0 6-13 1,0 11-85-16,-3 3-409 0</inkml:trace>
  <inkml:trace contextRef="#ctx0" brushRef="#br1" timeOffset="30715.98">17312 16390 155 0,'0'0'82'16,"0"-3"-49"-16,0 3 23 15,0 0 38-15,0 0-44 16,0 0-27-16,0 0-13 16,0 0 11-16,0 0-4 15,0 0 3-15,0 0 1 16,0 0-4-16,0 0 0 16,0 0-2-16,0 17 3 15,0 3-11-15,0 6-2 16,0 1 1-16,0 2-4 15,0 8-2-15,0-4 1 16,0 0-1-16,0 0 0 0,0-3 0 16,0-4-1-16,0-3 4 15,0-9-6-15,0-1 5 16,0-6-4-16,0-7 2 16,0 0-2-16,0 0-1 15,0 0-1-15,6 0-2 16,7 0 5-16,4 0-5 15,10 0 3-15,11 0 0 16,-5 0 6-16,8-4-4 16,-3-5 1-16,0-1 0 15,-4-1 0-15,-3 9 3 16,-1-5-2-16,-6 3 0 16,-7 4-2-16,-7 0 5 15,1 0-4-15,-8 0 2 16,-3 0-1-16,3 0 0 0,-3 0 0 15,0 0-2-15,0 0 3 16,0 0-4-16,0 0 4 16,0 0-4-16,0 0 2 15,0 0-3-15,0 0 1 16,0 0-3-16,0 0-5 16,0 0-9-16,0 0-18 15,0 0-10-15,0 0-21 16,0 0-91-16,0 0-47 15</inkml:trace>
  <inkml:trace contextRef="#ctx0" brushRef="#br1" timeOffset="31239.22">17635 16493 17 0,'0'0'133'0,"0"0"-81"16,0 0-8-16,0 0 40 15,0 0 16-15,0 0-50 16,0 0-16-16,0 0-9 16,0 13 15-16,0 14-15 15,0 6-2-15,0 7-10 16,0 3-3-16,0 0 0 16,0 3-5-16,0 1-2 15,0-1 5-15,0-3-3 16,6 1-4-16,-3-8 3 15,2-4-3-15,1-5 5 16,-6-10-6-16,3-4 0 0,-3-3 0 16,4-7 0-16,-4-3 0 15,0 0-6-15,0 0 4 16,0 0-9-16,0 0-2 16,0 0 4-16,0 0 0 15,0 0-4-15,0 0-14 16,0 0-19-16,0 0-22 15,4 0-66-15,3 0-41 16,-1-3 12-16</inkml:trace>
  <inkml:trace contextRef="#ctx0" brushRef="#br1" timeOffset="31955.47">18133 16373 163 0,'0'0'12'16,"0"0"-4"-16,0 0 29 16,0 0 44-16,0 0 7 15,0 0-45-15,0 0-20 0,0 0 13 16,0 0-8-16,0 0 4 16,0 0-1-16,0 0-2 15,0 4 0-15,3 32-6 16,6 15-12-16,-3 2 1 15,0 3-8-15,-3-3-1 16,3 3 1-16,-2-3 1 16,2-3-1-16,-3 3 0 15,3-7 0-15,1-6-2 16,-6-1 0-16,7-5 1 16,-2-7-6-16,1-5 6 15,-4-2-3-15,0-3 1 16,0-4-2-16,0-3 2 15,-3-7-2-15,0-3 1 16,0 0 0-16,0 4 0 0,0-4 1 16,0 0-2-16,0 0 1 15,0 0-6-15,0 0 4 16,0 0-4-16,0 0 2 16,0 0-8-16,0 0-13 15,0 0-47-15,8 0-122 16</inkml:trace>
  <inkml:trace contextRef="#ctx0" brushRef="#br2">4828 15406 24 0,'0'0'26'0,"0"0"-6"15,0 0 0-15,0 0 13 16,0 0-3-16,0 0 7 15,0 0-2-15,0 0 15 16,0 0 5-16,0 0 9 16,0 0-16-16,0 0-11 15,0 0-7-15,0 0-6 16,0 0 4-16,0 0-4 0,0 0 4 16,0 0-7-16,0 0-4 15,0 0-5-15,0 0-1 16,0 0-1-16,0 0-3 15,0 0 0-15,0 0-4 16,0 0 1-16,0 0-3 16,0 0 1-16,0 0-4 15,0 0 2-15,0 0-3 16,0 0 1-16,0 0 0 16,0 0 1-16,0 0 2 0,18 0 0 15,14 0 0-15,2 0-4 16,7 0 4-16,3 0-2 15,-5-3 1-15,2-3 1 16,-3-1 2-16,-5 4-5 16,-3-4 1-16,-5 3 3 15,-4 4-2-15,-6-3 4 16,1 3-3-16,1 0 1 16,0 0-2-16,-4 0 0 15,-2 0 0-15,-1 0 1 16,0 0 0-16,0 0-1 15,1 0 1-15,2 0-2 0,-4 0 2 16,5 0-2-16,0 0 1 16,1-3 1-16,0 3-1 15,-2 0 1-15,6 0-1 16,-7 0 2-16,7 0-3 16,5-3 2-16,4 3-1 15,-1-4 1-15,-1 4-2 16,-2-3 1-16,0 3 0 15,2-3 0-15,1-1 0 16,3 1-1-16,0 0 1 16,-2 0 0-16,-1-1 2 15,0 4-3-15,-4-3 4 16,5 3-4-16,-5-4 1 16,4 2 2-16,-4 2-3 0,1-4 3 15,2 4-3-15,6 0 2 16,-2-4-1-16,0 4 2 15,0-3-2-15,3 0 2 16,-2 3-2-16,2-3 1 16,-3 3 1-16,3-4-2 15,-1 4 0-15,-6 0 0 16,1 0 1-16,0 0-1 16,-3-3 2-16,2 3-3 15,-5 0 2-15,2 0 0 16,-6 0-1-16,4 0 3 15,1 0-2-15,3 0 3 16,5 0-3-16,0 0 1 16,6 0 0-16,2 0 0 15,3 0 0-15,-2 0-2 0,2 0 2 16,0 0-3-16,0 3 2 16,-2 1 1-16,5-1 1 15,-3 3-3-15,0-2 0 16,-2 0 1-16,-1-2-1 15,2 2 0-15,-3-1-1 16,-4-3 4-16,8 0-4 16,-5 4 4-16,2-4-3 15,3 0 2-15,-5 3-2 16,2-3 0-16,-5 3 1 0,5-3 0 16,-3 0 0-16,-1 3-2 15,0-3 3 1,0 0-3-16,0 0 2 0,-1 0-1 15,0 4 1-15,-3-4 0 16,1 0-1-16,0 3 1 16,0-3-2-16,2 3 3 15,2 1-3-15,2-1 3 16,-2 0-3-16,6 0 2 16,0 1-1-16,-3 0 1 15,2-1-1-15,-5 3 1 16,6 1 0-16,0-4-2 15,3 4 3-15,-2-4-2 0,2-3 2 16,4 3-2-16,-1 1 0 16,-2-4 0-16,-1 0 0 15,-6 3 1-15,3 1-2 16,0-4 2-16,-1 2-1 16,3 2 2-16,1-4-4 15,-1 0 4-15,-2 4-3 16,-5-1 2-16,2-3-1 15,3 0 0-15,-2 0 1 16,2 0-2-16,3 0 3 16,-3 0-2-16,3 0 2 15,-5 0-3-15,6 0 2 16,-8 0-1-16,-4 0 0 16,0 0 1-16,-3 0-1 0,8 0 1 15,-5 0-2-15,8 0 3 16,-3 0-2-16,3 0 1 15,-2 0-1-15,5 0 0 16,-8 3 1-16,5 0-1 16,-6 1 1-16,3-4-2 15,-1 3 5-15,1 0-4 16,0-3 0-16,-9 0 0 16,1 3 0-16,-6-3 1 15,0 4-1-15,2-4 1 16,1 0-1-16,5 0 2 0,-6 4-2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19:57.146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40E0D0"/>
    </inkml:brush>
  </inkml:definitions>
  <inkml:trace contextRef="#ctx0" brushRef="#br0">15528 14691 22 0,'0'0'38'16,"0"-3"-5"-16,0 3-11 0,0 0 1 15,0 0-11-15,0 0 3 16,0-4 3-1,0 4 4-15,0 0 2 0,0 0 0 16,0 0 12 0,0 0-6-16,0 0-1 0,0 0-5 15,0 0 4-15,0-4-10 16,0 4 2-16,0 0-7 16,0-2 0-16,0 2 0 15,0 0-6-15,-3 0 0 16,0 0-5-16,0 0 3 15,-1-4-8-15,-3 1 4 16,-3-1-4-16,4 2 5 0,-5-2-6 16,5-3 6-16,-4 4-6 15,-1-4-1-15,-3 4 5 16,5 0-4-16,2-4 8 16,-5 3-8-16,3-2 8 15,-3 3-8-15,1-1 3 16,2-2-1-16,-5-1-2 15,4 4 6-15,4-4-4 16,-2 4 6-16,2 0-8 16,3 0 6-16,3-1-6 15,-4 4 3-15,4 0-1 16,0-4 0-16,-3 4 0 16,3-2 0-16,-4-2 8 15,4 4-8-15,0 0 6 16,0-3-6-16,0 3 5 15,0 0-6-15,0 0 3 0,0 0-2 16,0 0-2-16,0 0-5 16,0 0 1-16,7 0 10 15,14-6-4-15,6 2 4 16,-1-3-4-16,-2 1 2 16,-2 2 2-16,3-2-2 15,0 3 0-15,-10-1-4 16,5 1 4-16,-6 3-5 15,2 0 3-15,1 0-2 16,0 0 4-16,-2 0-10 16,0 0 2-16,1 0 4 15,6 0 4-15,0 3 8 16,2 4-4-16,-4-1-4 0,1 1 0 16,-7 0 4-16,-2-4-8 15,-1 1 4-15,-1-4-2 16,-5 2 0-16,-2-2 2 15,0 0-4-15,0 0 4 16,0 0-6-16,0 0 6 16,0 0-6-16,-3 0 4 15,4 0-7-15,2 0 7 0,-6 0 7 16,0 0-3 0,0 0 4-16,0 0 2 15,0 4 8-15,0-4-6 16,0 0 1-16,0 0-7 0,-10 0-6 15,-13 0 0-15,-7 3 2 16,-3-3 0-16,-5 4 0 16,2-2 2-16,-5 2-4 15,3-4 6-15,2 0-4 16,9 0 4-16,5 0-2 16,3 0 3-16,10 0-8 15,1 0-1-15,4 0 8 16,1 0-10-16,-4 0 6 15,7 0-2-15,-3 0 6 16,3 0-4-16,-6 0 7 0,-1 0-3 16,-2 0-4-16,-12 0-2 15,1 0-3 1,-1 0-3-16,-2 0 6 16,10 0 12-16,-1 0-7 0,8 0 3 15,-2 0-6-15,8 0 3 16,0 0-3-1,0 0 0-15,0 0-3 0,0 0-8 16,0 0 1-16,0 0 1 16,21 0 7-16,19 0 2 15,13 0-6-15,1 0 0 16,1 0 4-16,-1 0 10 16,3 0-6-16,-4 0 2 15,2 0-8-15,-5 0 8 16,-7 0-6-16,-5 0 2 0,-8 0 0 15,-4 0 0-15,-2 0 0 16,-7 0-2-16,-6 0-1 16,-1 0-10-16,-7 0 3 15,0 0 0-15,2 0 10 16,-2 0-2-16,0 0 4 16,-3 0 0-16,0 0 2 15,0 0 8-15,0 0 0 16,0 0 7-16,0 0-7 15,-3 0-10-15,-18 0-2 16,-7 0 9-16,-2-4-2 16,0-2-3-16,-6-1 1 15,1 1-10-15,-1-4 13 16,-2 3-8-16,5-2 4 0,-4 2-6 16,9 0 2-16,-1 4-3 15,9-1 4-15,2 2 1 16,9-2-2-16,-2 1-2 15,5-1 1-15,-1 4 4 16,1 0-12-16,-2 0 9 16,8 0-7-16,-3 0 7 15,3 0-3-15,0 0 1 16,0 0 0-16,0 0 0 16,0 0 0-16,0 0-1 0,0 0-1 15,0 0-11 1,0 0 9-16,11 0 4 0,16 0 0 15,8 0-6 1,9 0-8-16,-1 0 16 0,0 4-15 16,-4-4 24-16,2 0-11 15,-5 0-7-15,0 0-4 16,-7 0 18-16,-2 0-5 16,-10 0 6-16,-8 0-4 15,-1 0-2-15,-8 0 5 16,0 0 1-16,0 0 4 15,0 0-6-15,0 0 2 16,0 0-2-16,0 3 8 0,0 1-6 16,0-4-1-16,0 0-3 15,-11 0-6-15,-16 0 6 16,-4 0-4-16,-2 0 6 16,-2 0-6-16,-2 0 4 15,-4 0-4-15,0-4 8 16,3-6-6-16,7 3 2 15,-1 1-2-15,12 3 2 16,2 3 3-16,9-4-5 16,6 4 2-16,0 0-4 15,3 0 2-15,0 0-3 16,0 0-3-16,0 0-5 16,0 0-9-16,0 0 10 15,6 0 4-15,21 0 10 0,3 4-8 16,10 9 2-16,0-7-2 15,1 5-5-15,3-5 12 16,-5-3-6-16,-1 4 1 16,-2-7 2-16,-5 3 5 15,-7-3-12-15,-7 4 11 16,-7-4-4-16,-7 0 3 16,2 0-1-16,-2 0 0 15,-3 0 4-15,0 0 2 16,0 3 9-16,0-3-6 15,0 0 4-15,0 0-11 16,-14 0-8-16,-10 0-8 16,-14 3 16-16,-3-3-6 15,-12 0 2-15,-1 3 2 16,1-3 0-16,6 4 4 0,3-4-2 16,7 0 3-1,11 0-7-15,5 0 4 0,10 0-4 16,8 0-4-16,3 0-7 15,0 0-4-15,0 0 5 16,0 0 2-16,0 0 2 16,0 0 0-16,3 0 6 15,18 0 0-15,2 10 2 16,6-3 0-16,2 2-2 16,7-3 0-16,-4-2-4 0,3 0 2 15,-6-4-4 1,-1 0-7-16,-8 0 22 15,0 0-5-15,-9 0-4 0,-4 0 0 16,-3 0-2-16,-6 0-11 16,0 0-2-16,0 0-27 15,0 0-66-15</inkml:trace>
  <inkml:trace contextRef="#ctx0" brushRef="#br0" timeOffset="6098.58">15528 17815 50 0,'0'0'53'0,"0"0"-16"0,0 0-7 16,0 0 5-1,0 0 1-15,0 0 0 0,0 0-16 16,0 0 0-16,0 0 0 15,0 0-2-15,0 0-1 16,0 0 2-16,0 0-2 16,0 0-11-16,0 0 9 15,-3 0-8-15,3 0 8 16,0 0-4-16,0 0-5 16,0 0-1-16,0 0-3 15,-3 0-2-15,0 0-4 16,3 0 12-16,-4 0-7 15,1 0 6-15,-1 0-7 16,1 0 4-16,-1 0-2 16,1 0-2-16,0 0 0 15,0 0 0-15,1 0 0 16,-7 0-4-16,6 0 4 0,-4 0-2 16,1 0 1-16,-2 0 1 15,1 0 1-15,-3 0-1 16,4 0-3-16,-1 0 5 15,1 0-2-15,3 0 1 16,-3-3-4-16,0 3 5 16,-3-3-4-16,3 3 5 15,-5 0-3-15,5 0 0 16,0 0 2-16,-2 0-4 16,5 0 4-16,3 0-4 15,0 0 4-15,0 0-2 16,0 0 2-16,0 0-6 15,0 0 3-15,0 0-5 16,0 0 1-16,0 0-4 0,0 0-2 16,0 0 5-16,3 0 6 15,22 0 6-15,2 0-4 16,-2 0 0-16,9 0-6 16,0 0 6-16,0 0 3 15,2 0-5-15,2 0 2 16,-2 0-4-16,2 0 6 15,-5 0-8-15,-3 0 8 16,-2 0-8-16,2 0 6 0,-2 0-2 16,-2 0-2-1,-6 0 2-15,-4 0-3 0,1 0 8 16,-3 0-7 0,-1 0 4-16,-2 0-4 15,-2 0 2-15,-5 0-3 0,0 0 6 16,-1 0-3-16,-3 0 0 15,0 0 2-15,0 0-4 16,0 0 6-16,0 0-2 16,0 0 5-16,0 0-2 15,0 0 4-15,0 0-7 16,0 0-4-16,-11 0 4 0,-3-4 0 16,-5 1 5-1,-1 0-9-15,-7-1 2 0,0 1-2 16,-1-1 6-1,0 2-4-15,-4-2 0 0,-1 4 0 16,-8-3-4 0,5-1-1-16,-5 4 5 0,0-3 4 15,5 3-6-15,-5 0 4 16,5 0-4-16,-2 0 5 16,8-3 1-16,10 3-3 15,-1-4-2-15,9 1-3 16,1 0 8-16,5 0-6 15,2-1 4-15,1 4-6 16,3 0 3-16,0 0-1 16,0 0 2-16,0 0-2 15,0 0-9-15,0 0 6 0,0 0 1 16,19 0 6-16,10 0-4 16,3 0 4-16,5 0-2 15,4 0 2-15,3 0-2 16,3 0 0-16,-3 0 2 15,0 0-2-15,-1 0 0 16,-6 0-6-16,-4 0 8 16,-1 0-4-16,-7 7 4 15,3-7-2-15,-9 3 0 16,2-3 2-16,-4 0-4 16,-3 3 4-16,-1-3-4 15,-4 0 6-15,-1 0-8 16,-2 0 8-16,-3 0-6 15,-3 0 6-15,0 4 1 0,0-4 0 16,0 0 1-16,0 0-5 16,0 0 6-16,0 0-6 15,0 0 3-15,0 0-6 16,-9 0 4-16,-8 0-2 16,-4 0 0-16,-2 0-2 15,-7 0-1-15,-5 0 6 16,4 0-5-16,-7 0 6 15,0 0-11-15,3 0 7 16,-5 0-1-16,5 0 2 16,5 0-1-16,2 0 0 15,4-4 0-15,4 1-1 0,7 0 2 16,2 0-4-16,5-1 0 16,3 1-3-1,3 0 3-15,0 3-4 16,0 0 3-16,0 0 6 0,0 0-8 15,0 0 1-15,0 0-2 16,3 0 10-16,24 0-6 16,4 0 6-16,5 0-3 15,5 0 2-15,3 0 0 16,2 0-2-16,1 0 0 16,5 0 0-16,-5 0 2 15,-1 0-4-15,1 0 6 0,-6 0-6 16,-8 0 4-16,-2 0-2 15,-6 0 0-15,-7 0 1 16,-4 0-2-16,0 0 2 16,-8 0-2-16,-3 0 4 15,4 0-5-15,-7 0 4 16,0 0-2-16,0 0 2 16,0 0 2-16,0 0 3 15,0 0 0-15,0 0-2 16,0 0 5-16,0 0-5 15,0 0 4-15,0 0-7 16,0 0 0-16,-10 0-4 16,-7 3 0-16,-3-3 4 0,-1 0-5 15,-1 0 3 1,-6 0-5-16,3 0 6 0,-4 0-5 16,9 0 4-1,1 0-5-15,-3 0 5 0,6-3 0 16,-1 3 0-16,7 0 1 15,4 0-6-15,6 0 9 16,-3 0-6-16,3 0 4 16,0 0-7-16,0 0 2 15,0 0-4-15,0 0-6 16,0 0 4-16,0 0 8 16,0 0 1-16,6 3-2 0,7 7 5 15,1-4-4 1,-1 1 4-16,1 3-5 15,3-4 4-15,-1 1 0 0,1 3-2 16,-3-6 2-16,-1 2-4 16,-5-3 6-16,-2-3-8 15,-6 4 8-15,0-4-4 16,0 0 1-16,0 0 3 16,0 0-4-16,0 0 0 15,0 0 0-15,0 0 2 16,0 0-4-16,0 0-2 15,0 0-5-15,0 0-11 16,0 0-78-16,0 0-198 16</inkml:trace>
  <inkml:trace contextRef="#ctx0" brushRef="#br1" timeOffset="16417.33">17091 14605 2 0,'-15'-10'-2'15,"9"3"2"-15,3 7 55 16,3-3 15-16,0 3-12 15,0 0-39-15,0-3-9 16,0 3 5-16,0-4 7 16,0 4-1-16,0 0 0 15,0 0-4-15,0 0-4 16,0 0 8-16,0 0-4 16,0 0 11-16,0 0-11 15,0 0-1-15,0 0-10 0,0 0 6 16,0 0-7-16,0 0 1 15,0 0-4-15,0 0 2 16,0 0 3-16,0 0-7 16,0 0 6-16,0 0-6 15,0 0 2-15,0 0-2 16,0 0 3-16,0 0-3 16,0 0 0-16,0 0 6 15,0 0 1-15,0 0-2 16,-5 0-5-16,5 0 2 15,0 0-4-15,0 0 4 16,0 0-4-16,-3 0 2 16,3 0 2-16,0 0-2 15,0 0 0-15,0 0 2 16,0 0-1-16,0 0-1 0,0 0 2 16,0 0-2-16,0 0 0 15,0 0 0-15,0 0-2 16,0 0-1-16,0 0-10 15,0 0 4-15,0 0 2 16,0 0 9-16,17 0-2 16,4 0-2-16,5 0 0 15,4 0 4-15,0 0-4 16,-2 4 2-16,-7-4 0 16,-2 0 0-16,1 0-5 15,1 0 3-15,-1 0 0 16,-2 0 2-16,-6 0 2 0,2 0 0 15,-8 0-2 1,0 0 5-16,-6 0-3 0,0 0 4 16,0 0-5-16,0 0 5 15,0 0-6-15,0 0 7 16,0 0-5-16,0 0 3 16,0 0-1-16,0 0-1 15,0 0 3-15,0 0-2 16,0 0 1-16,0 0-7 15,-15 3 0-15,-8-3 1 0,-6 3 4 16,4 0-1 0,-3 1-2-16,-6-1 1 15,-3 0-2-15,4-3 4 16,-2 4-5-16,2-4 4 0,0 3-4 16,3-3 4-16,2 0-4 15,1 0 4-15,10 0-2 16,1 0 0-16,5 4 1 15,5-4-4-15,-1 0 6 16,5 0-4-16,2 0 4 16,0 0-6-16,0 0 0 15,0 0-2-15,0 0-2 16,0 0-1-16,0 0-6 16,0 0 8-16,0 0 4 15,15 0 4-15,11 0-5 0,3 2 6 16,4 2-6-16,-3-1 4 15,5 1-1 1,1-2-1-16,-3-2 1 16,4 0-2-16,-9 0 7 0,-8 0-7 15,-6 0 6-15,-7 0-6 16,-1 0 6-16,0 0-4 16,2 0 0-16,-5 0 0 15,3 0 0-15,2 0 0 16,-1 0-2-16,2 0 4 15,5 0-4-15,1 0 4 16,-3 0-2-16,0 0 2 16,-4 0-2-16,-2 0 0 15,-6 0 1-15,0 0 3 0,0 0 3 16,0 0-2-16,0 0 10 16,0 0-2-16,0 0 4 15,0 0-8-15,-14 0-15 16,-16 0-2-16,-12 0 4 15,-7 0 7-15,2 0-2 16,-4 0 1-16,-2 0-7 16,9 0 8-16,5 0-6 15,4 4 6-15,17 0-7 16,6-4 7-16,9 0 1 16,3 0-11-16,0 0 3 15,0 0-3-15,0 0-5 16,0 0-8-16,0 0 8 15,0 0 10-15,19 0 0 0,9 0 2 16,9 0 0-16,1 0 4 16,3 0-4-16,6-8 3 15,-2 2-3-15,2-1 4 16,-3 1-4-16,0 3 2 16,0-1-2-16,-14 1 0 15,-6 3 1-15,-15 0-2 16,-1 0 2-16,-5 0 5 15,-3 0 2-15,0 0-6 16,0 0 3-16,0 0-4 16,0 0-1-16,0 0 2 15,0 0-4-15,0 0 4 0,0 0-4 16,0 0 7-16,0 0-2 16,0 0 8-1,0 0-4-15,0-3 0 0,-17-1-10 16,-7 1-3-16,-12 0 3 15,4 3 1-15,-6 0 2 16,-3 0-2-16,7 0 2 16,-3 0 0-16,-1 0 3 15,16 0-3-15,5 0 1 16,8 0 1-16,5 0-2 16,-1 0-3-16,5 0-7 0,0 0-1 15,0 0-8-15,0 0 9 16,5 0 6-16,17 0 4 15,4 0-2-15,9 0 4 16,-5 0 0-16,0 0-2 16,8 0 2-16,-11 0-6 15,5 0 8-15,0 0-6 16,-2 0 4-16,0 0-4 16,-6 0 2-16,-7 0 2 15,-3 0-4-15,-11 0 4 16,1 0-4-16,-4 0 2 15,0 0-4-15,0 0 4 16,0 0 2-16,0 0 7 16,0 0-6-16,0 0 5 15,0 0 0-15,0 0 0 0,0 0 2 16,0 0-15-16,-21 0 0 16,-17 0-5-16,5 0 10 15,-5 0 5-15,5 0-8 16,7 0 8-16,-9 3-5 15,16 0 3-15,5-3-3 16,7 0 2-16,4 0-7 16,0 0-3-16,3 0-1 15,0 0 4-15,0 0-6 16,0 0-2-16,0 0 10 16,0 0 1-16,16 0 7 15,2 0-5-15,-6 0 0 0,10 0 0 16,3 0 0-1,-2 0 0-15,-5 0 0 16,2 0 0-16,-2 0 0 0,-2 0 0 16,-6 0-3-16,-3 0 6 15,-7 0-3-15,0 0 6 16,0 0-6-16,0 0-4 16,0 0-18-16,0 0-117 15,0 0-127-15</inkml:trace>
  <inkml:trace contextRef="#ctx0" brushRef="#br1" timeOffset="19432.09">17139 17712 24 0,'0'0'31'0,"0"0"2"0,0 0 4 16,0 0-4-16,5 0-6 16,-5 0 0-16,0 0 7 15,0 0 17-15,0 0-18 16,0 0 9-16,0 0-4 16,0 0-6-16,0 0-6 15,0 0-5-15,0 0-14 16,0 0-7-16,-5 0 7 15,1 4-9-15,-8-4 7 16,9 3-7-16,-8 0 4 0,5 1-2 16,6-4 2-1,-3 3-1-15,0-3-2 0,0 0 2 16,0 0-2-16,0 3 4 16,-1-3-5-16,-7 3 2 15,5 1 0-15,-5-4 0 16,8 0 2-16,-3 0-4 15,6 0 4-15,-7 0-4 16,-1 0 6-16,2 0-9 16,-1 0 5-16,4 0-4 15,3 0 0-15,0 0-1 16,-3 0 1-16,-5 0 0 16,5 0 8-16,-6-4 5 15,1 1-11-15,2 0 0 16,-1 3 2-16,4-3 10 0,3 3-5 15,0 0-3-15,0 0-2 16,0 0-5-16,0 0 1 16,0 0-2-16,0 0 3 15,0 0-3-15,0 0 10 16,13 0-6-16,10 0 2 16,7-4 0-16,2-2 0 15,4-1 4-15,-3 1-4 16,11-1 0-16,-6 0 1 15,-5 0 1-15,2 4-2 16,-3 3 2-16,-2-3-4 16,-3 3 4-16,0 0-1 15,-2 0-1-15,-3 0-3 0,-5 0 0 16,1 0 6-16,-9 0-8 16,-1 0 3-16,1 0 0 15,-5 0 2-15,1 0 2 16,-5 0-2-16,0 0 2 15,0 0-2-15,0 0 8 16,0 0-3-16,0 0 6 16,0 0 0-16,0 0 0 15,0 0-6-15,-9 0-4 0,-14 0-1 16,-7 0-1 0,-5 3 2-16,-4-3-4 0,-2 3 5 15,5 1-5-15,-2-1 6 16,5 0-6-16,-5 1 6 15,2-4-2-15,11 0-2 16,9 0 2-16,10 0-2 16,1 0 4-16,2 3-6 15,3-3 1-15,-3 0-2 16,3 0 1-16,0 0-2 16,0 0 4-16,0 0-2 15,0 0-1-15,0 0 3 16,0 0-4-16,0 4 5 15,0-1-3-15,14 3 6 16,16 1-3-16,3 3 0 16,8 0-2-16,0 0 2 0,-5-3 2 15,8-1-4-15,6-3 5 16,-9 1-3-16,-3-1 2 16,-13 0-4-16,-7-3 6 15,-7 4-6-15,-10-1 2 16,4 1 5-1,-5-4 0-15,0 2 1 0,0-2-2 16,0 0 5-16,0 0-4 16,0 0 6-16,0 0-7 15,-5 0-7-15,-11 0-1 16,-7 0 0-16,-4 0 1 16,-6 0-1-16,-2-6 8 15,-1-1-4-15,-2 1-1 16,3-1-4-16,-3 1 7 0,11 2-2 15,-3 1 3-15,9 3-3 16,1 0-2-16,5 0 4 16,6 0-4-16,6 0 5 15,3-3-7-15,0-1 2 16,-3 4-1-16,3-3 2 16,0 3-8-16,0-4-4 15,0 4 8-15,0 0-1 16,0 0 4-16,0 0 1 15,6-3 2-15,21 3-2 16,0-3 2-16,0 3-2 16,-7-3 4-16,4-1-1 0,4 1-7 15,-6-4 6-15,4 4-7 16,-5-3 3-16,-4 2-1 16,1-3 8-1,-9 1-4-15,4 2 1 0,-9 4-1 16,3-3 5-16,-7 3 0 15,0 0-2-15,0 0 5 16,0 0-2-16,0 0 4 16,0 0-3-16,0 0 4 15,0 0-6-15,-7 0-10 16,-16 0 2-16,-12 0 1 16,-1 0-4-16,3 0 0 0,-8 0 6 15,4 0 2-15,0 0 2 16,5 0-4-1,6 0 0-15,14 0 0 16,2 0 2-16,5 0-4 16,5 0-7-16,0 0 2 0,0 0-1 15,0 0 1-15,0 0 2 16,18 0 9-16,5 0-6 16,7 0 4-16,3 0-2 15,-5 0 0-15,-4 3 3 16,-2-3-8-16,0 4 10 15,5-4-7-15,-3 0 4 16,-12 0-2-16,-6 0 1 0,-1 3-1 16,-5-3 4-1,0 0 3-15,3 0-5 0,-3 0 6 16,0 3-1-16,0-3 2 16,0 0-6-16,-3 4-4 15,-20-4-4-15,2 0-2 16,-5 3 7-16,-6-3 0 15,5 4 0-15,0-1 0 16,3 0 3-16,4 0-5 16,11 1 1-16,1-4-2 15,7 0 3-15,1 0-8 16,0 0-1-16,0 0-1 16,0 0 4-16,1 0 4 15,24 0-1-15,2 0 0 0,-1 0 1 16,2 0 4-16,-8 0-6 15,1 0 8-15,2 0-3 16,1 0-1-16,-9 3 2 16,-1-3-5-16,-5 3 4 15,-5-3-4-15,-1 4 5 16,-3-1-6-16,5-3 1 16,-5 6-10-16,0-6-16 15,0 0-65-15,0 0-130 16</inkml:trace>
  <inkml:trace contextRef="#ctx0" brushRef="#br2" timeOffset="43850.27">16626 9241 24 0,'0'0'13'0,"0"0"17"16,0 0 26-16,0 0-1 16,0 0-28-16,0 0-10 15,0 0 7-15,0 0 14 16,0 0 24-16,0 0-6 16,0 0-29-16,0 0-13 15,0 0-4-15,0 0 8 16,0 0 0-16,0 0 4 0,0 0-12 15,0 0 2-15,0 0 3 16,0 0 5-16,0 0-6 16,0 0-2-16,0 0 0 15,0 0-1-15,0 0-1 16,0 0-6-16,0 0 5 16,0 0-4-16,0 0 0 15,0 0 0-15,-7 0 1 16,-6 0-3-16,-11 0-5 15,4 6 3-15,-1 4-1 16,4-3 1-16,2-3-3 16,-3-2 3-16,-2 5-1 15,2-3 0-15,2 6 1 0,0-1-2 16,1-2 2-16,2 3-2 16,-4-4 2-1,4 5-2-15,-1-8 2 0,5 4-1 16,-5-4 0-16,1 10 0 15,-4-3-2-15,0 3 3 16,-1 10-2-16,2-9 1 16,-3 6-2-16,1-4 3 15,5-6-1-15,-1 4 0 16,1-1 0-16,2 0 0 16,2-3 0-16,1 0 0 15,2-7 1-15,-1 1-2 16,4-1 2-16,-5 0-2 0,-4 0 2 15,-2 1 0 1,2 6-1-16,-6-7 0 0,2 7 0 16,3-3 1-16,-5-1-2 15,2 1 3-15,2-1-4 16,1 1 4-16,2 0-3 16,5-4 1-16,-2 1 0 15,5-2 0-15,0-2 0 16,0 4-1-16,3-4 2 15,-4 3-2-15,1 1 1 16,-3-1-1-16,-2 7 1 16,2 0 0-16,-2 0 0 0,2-1 0 15,3-9-1 1,-1 7 1-16,1 0-3 0,0 6 3 16,1 4-3-16,-1-1 3 15,3 4-2 1,0-7 2-16,0 7-2 0,0-3 1 15,0-7 1-15,0 0-2 16,0-1 2-16,0 4-2 16,0 4 3-16,0-3-3 15,0-1 3-15,0 0-2 16,3 0 1-16,2 1-2 16,2-5 0-16,2 8 1 15,2-7-2-15,0 3 3 0,-2 4-2 16,1-8 1-16,4 12 1 15,3-4 1-15,-4-1-3 16,4 0 2-16,-1-3 1 16,3 1-6-16,-4-1 9 15,4 0-6-15,-7-2 0 16,0-5 4-16,-1 1-2 16,3-1-3-16,-4-2 3 15,4 2-1-15,2 1 3 16,-6-1-1-16,8 5-2 15,-6-1 5-15,6-1-4 16,2-2 2-16,-1 3-2 16,2 0 0-16,-4-1 0 15,3 2 0-15,-1-1 0 16,2 3-1-16,-1-3 1 0,1-1 0 16,3 5 1-16,-1-1-3 15,1 0 4-15,2 0-3 16,-2 1 2-16,2-1-2 15,-5-2-3-15,-1 2 5 16,-4-3-2-16,2-1 2 16,-5-2-2-16,0 3 4 15,2-4-5-15,-9 1 2 16,3-1 0-16,5 2 0 16,-2-2 2-16,-3 1-4 0,0-1 4 15,2 5-4 1,1-5 2-16,-5 3-2 0,1 5 2 15,-5-4-1 1,3 0 0-16,-1 0-2 0,1-1 0 16,1 2 6-16,-4-1-5 15,3 3 2-15,-3 6 3 16,2-5-1-16,-2 2-2 16,0-2 0-16,-3-4 1 15,4 3 0-15,-4 0 0 16,0-2 0-16,0-5 1 15,0 1-4-15,0 2 5 16,0 5-4-16,0 2 3 0,-4 4-2 16,-10 4 2-16,5-5 0 15,-4 4-1-15,-5-3 0 16,1 0-1-16,-3 4 0 16,-4-1 0-16,4 0 3 15,-4-3-5-15,5-1 4 16,2-2-2-16,0 6 0 15,1-6 1-15,2 2-2 16,-3-2 2-16,4 0-2 16,-1 0 2-16,-1-1-3 15,0 0 3-15,-2-2-1 16,5-1 1-16,-3 0-1 16,-1-3-1-16,6 0 2 15,-5 0-2-15,6 0 3 0,-4-3-2 16,2-4 2-16,1 4-2 15,-7-4 1-15,0 3-2 16,1-2 2-16,-9 2 0 16,10 1-1-16,-6 0 1 15,8 3-2-15,-4-4 3 16,-4 1-4-16,6 3 3 16,-6 0-3-16,4 0 2 15,3 0 0-15,-2 3 0 16,2-3 0-16,0 0-1 15,4 0 1-15,-4-4-1 16,1 1 2-16,1 0-2 16,-10 2 1-16,6-2 0 15,-4 3-1-15,-1-3 2 16,1-1-3-16,1 1 3 0,-3 3-2 16,3-4 2-16,-5 5-2 15,6-5 3-15,-8 4-3 16,8-3 2-16,-3-1-3 15,4 1-1-15,3-3 6 16,-2-2-3-16,-5 2 1 16,1-1-6-16,-4 1 4 15,6-2-3-15,-4 6 7 0,3-8-5 16,-5 3 3 0,-1 0-1-16,-5-3-2 15,3 0 4-15,4 0-6 16,-1 0 7-16,7 3-4 15,-2-3 1-15,-2 0 0 16,4 0 1-16,-3 0-1 0,-1 4 0 16,5-1 1-16,-1-3-2 15,-3 3 2-15,-1 1-3 16,-2-1 3-16,-2 1-2 16,4 2 1-16,-2-3 0 15,8 3 0-15,-2 2 0 16,8-5 0-16,-6 3-1 15,3-2-1-15,4 2 2 16,-5 5-2-16,2-2 2 0,2 1-1 16,-2 3 0-16,1 4 1 15,1 0-1-15,-2-1 2 16,1 0-2-16,1-2 3 16,-2-1-3-16,2 0 2 15,0 4-2-15,-6-4 1 16,7 1 1-16,-1-5 0 15,-1 1-1-15,-1-3-1 16,2 0 4-16,1-1-3 16,2-2 3-16,-7-1-2 15,-4-3 1-15,-10 7-4 16,-3-4 1-16,1 0 1 16,-3 0 2-16,5 1 2 15,0-1-7-15,-3 0 5 0,-4-3-4 16,4 3 3-16,-3 1 0 15,3-4 0-15,-1 0 0 16,4 4-3-16,-8-1 2 16,2 0-2-16,3 4 4 15,-2-7-3-15,-3 3 2 16,1 0-3-16,-3 0 4 16,0 4-3-16,3-4 1 15,1 1 0-15,4-1 0 16,-2 1 2-16,-3-2-3 15,4 2 2-15,3 0-2 16,-2-1 1-16,-6 3 0 16,8-2 1-16,-3 2-1 15,-5-3-1-15,5 1 3 16,0-4-2-16,-1 4 0 16,1-2-1-16,1-2 2 15,-8 4-1-15,-1-4 0 0,5 3 1 16,-1 1 1-16,4-2 2 15,11 2-5-15,0 0 3 16,3-1-4-16,2 3 3 16,4 1-2-16,1-4 1 15,5 0-1-15,-3 1 1 16,7 0-1-16,-3-2 1 16,0-2 0-16,3 4-2 0,-5-1 3 15,-1 3-2 1,-1 2 1-16,-5-2-1 0,-2 4 2 15,0 0-1-15,4 3 0 16,-1-3 0-16,-1 7 0 16,-1-4 0-16,4-3-1 15,-7 3 2-15,6 0-3 16,4 0 2-16,0 1-3 16,3-1 2-16,0 0-1 15,-2 8 0-15,5-2 2 16,0 7-2-16,0 8 2 15,0-1-3-15,0 3 4 16,14-3-2-16,-1-3 1 0,5 3-2 16,1-6 2-1,0 3-4-15,2-4 5 0,-4-3 1 16,0-3-5-16,2 0 4 16,-1-3-4-16,-5-4 5 15,-6-3-4-15,4 0 2 16,-5-4 0-16,4 4 2 15,-4-6-2-15,2 3 1 16,3 2 1-16,-2 1-2 16,1 7 1-16,-1-4-1 15,8 4 1-15,4-1-2 16,-4 1 1-16,10-1 1 16,-4 1-3-16,-5 3 2 0,4-7-3 15,0 4 3-15,0-1-4 16,2 0 5-1,-4 1-2-15,10-7-1 0,-3 7 4 16,4-4-2-16,-1-3 0 16,-7 3-2-16,-1 0 3 15,-7-6-4-15,-4 3 6 16,7 3-3-16,-3-6 2 16,2 3-4-16,-1 0 3 15,-5-7-1-15,3-3 0 16,-1 4 0-16,-1-1-1 15,-1 0 2-15,-3 4-2 16,4-7 3-16,-2 3-3 16,-7 4 2-16,9-4-2 15,-6 3 1-15,3 5 0 16,2-5 0-16,1 1 0 16,-3 3-1-16,-3-4 3 0,3 5-4 15,2-5 2-15,1 7-2 16,-8 4 1-16,4-7 1 15,-2 6 1-15,2-10-1 16,-5 2 1-16,3 1-1 16,-3 1 0-16,-3-3 2 15,4-3-3-15,-4 2 1 16,0-6-3-16,0 3-1 16,3 3 8-16,-3 2-3 15,0 1 6-15,0 1-9 16,0 3 7-16,0 0-4 15,0 1 1-15,-3 10-1 16,-1-1 3-16,-8-1-4 16,-2 5 0-16,6-1 0 15,-2-3 0-15,4 1 1 0,3-8-3 16,-5-3 4-16,2 1-3 16,-1-4 3-16,2 0-4 15,-1-4 4-15,-6 5-3 16,1-2 2-16,2-2 1 15,0 3-2-15,-3-4 1 16,-1 8-2-16,-7-4 1 16,0 3 0-16,-7-3 1 15,3 4-1-15,7-5-1 16,-1 1 3-16,-8 1-4 16,4-5 4-16,1 3-2 0,4 5 1 15,0-4-2 1,1 0 2-16,2 3-2 0,4-3 1 15,-4 7-1 1,8-8 1-16,-5 5 0 0,-5-1-1 16,2 4 2-16,3 0-2 15,2-2 2-15,-3-1-2 16,-3 2 2-16,2 1-1 16,0 3 1-16,1-4-1 15,-4 5 0-15,4 2 1 16,-6 0-2-16,4 0 2 15,5 0-1-15,-5 0 0 0,4 7-1 16,-4 0 2-16,0 3-1 16,8 0 0-16,-1 0 0 15,4-3-1-15,1 3 1 16,2-6-1-16,0-1 2 16,-3 1-1-16,3 3 0 15,-3 0 0-15,3 0 0 16,0-1 0-16,0 1 1 15,0 0-1-15,0-4 0 16,0 4 3-16,0-3-4 16,0-4 4-16,0-6-5 15,0-8 4-15,-6-2-1 16,6-4-1-16,-3 1 1 16,3-1-1-16,-3-3 2 15,0 0-3-15,3 0 2 16,-4 0-2-16,4 0 0 0,-6 0-7 15,-3 0-23-15,9-13-81 16,-7-34-287-16</inkml:trace>
  <inkml:trace contextRef="#ctx0" brushRef="#br2" timeOffset="47317.59">16356 11580 115 0,'-10'0'55'0,"7"0"-50"15,0 0 10-15,3 0 41 16,0 0 17-16,0 0-22 16,0 0-19-16,0 0-10 15,0 0-4-15,0 0-3 16,0 0-6-16,0 0-5 16,0 0-3-16,0 7-10 15,23 6 9-15,11 0 9 16,13 3 7-16,6 5-10 15,5 1-4-15,-1 1-1 0,0-2-1 16,4-2 2-16,2 2 0 16,5-2 1-16,-7 1-6 15,5 3 4-15,-1 1-2 16,2-4 2-16,-10 2-6 16,-7-5 9-16,-1 3-4 15,-7-4 0-15,2-2-2 16,0-7 2-16,-4-1-3 15,-2-3-1-15,3 1 2 16,-6 0-1-16,-4-2 10 16,3-2-5-16,-7 7-1 15,3-3 1-15,-3 2-2 16,-1-2 2-16,1-1-6 0,-6 0 8 16,5-3-6-16,-2 0 4 15,0 0-6-15,-4 0 1 16,4 0 3-16,-1 0 0 15,-2 0 2-15,2 0-1 16,-7 0-1-16,1 0 0 16,-6 0 2-16,2 0-2 15,1 0 0-15,3 0 0 16,-4 0 0-16,1 0 0 0,-1 0 0 16,1 0 0-1,3 0-3-15,4 0 4 0,1 0-2 16,4 3 2-1,1 1-1-15,8-1 2 16,-2-3-5-16,1 3 1 0,-4-3 2 16,2 3 0-1,-10 1 2-15,-2 0-4 0,-4-2 4 16,-2 5-8-16,-6-1 1 16,1 2 1-16,4-2 1 15,-2 4 1-15,3 4-9 16,-5 1 15-16,-2-1-2 15,1 2-4-15,-2 5 4 16,-3-2 5-16,-3 2-5 0,0 1 5 16,0-2 0-16,0 0-7 15,-12 0 8-15,-17-4-6 16,-4 5 3-16,-1-2-4 16,-3-6 4-16,-3 1-3 15,0-1-2-15,-12 0 1 16,-1-3-2-16,-4-3 6 15,-4-4-13-15,1-3 16 16,5 0-10-16,6 0 7 16,5 0-5-16,3 0 4 15,0 0-3-15,8 0 2 16,3 0 0-16,10 0 1 16,3 0-1-16,4 3-3 15,-1 1-1-15,5 3-1 16,2-4 2-16,3 0-1 15,4 0 2-15,-4 1-2 0,4-1-1 16,0 0 1-16,0 1-1 16,0-1 1-16,0 7-7 15,0 7 13-15,0 2-5 16,0 8 1-16,8-7-2 16,11 6 2-16,1-3-1 15,4-2-1-15,8 2 0 16,-1-7-6-16,7 0 14 15,6 5-11-15,3-5 6 16,-3 0-2-16,0-2 0 16,-1-1-4-16,-3-3 10 15,4 0-6-15,-4 0-6 16,-2-3 8-16,-5-1-2 0,1 1 2 16,-7-1-4-16,0 1 7 15,0 0-4-15,-2 0 2 16,0 2-3-16,-1 1 0 15,-1 0 0-15,4 0 0 16,-4 4 3-16,6 1-4 16,-7-1 4-16,3-1-5 15,-6-2 2-15,4-5 0 16,1 1 0-16,0 6 3 0,2 0-4 16,-2 3 2-1,0-2-1-15,4-4 2 0,-6 3-4 16,-2 1 2-16,1 2-1 15,-1 0 2-15,-4-5-1 16,-2-1 2-16,-4-7-2 16,4 3-2-16,-5 4 4 15,5 1-4-15,-1-2 2 16,-2 5 0-16,6-5 0 16,-1 5 0-16,2-1 2 15,-6 0-1-15,5 0 1 16,-3 4-2-16,-1-4 0 15,-2-3 1-15,-2 3-2 16,-2-6 2-16,3 3-1 0,-3 0-1 16,-1-1 2-16,2 2-2 15,-2-5 1-15,4 8 0 16,1-1 3-16,-1 0-5 16,0 0 1-16,0 4 5 15,-4 0-2-15,9-4-2 16,-6 3 0-16,8 1 1 15,-2 3-5-15,0-4 8 16,2 1-5-16,-1 0 4 16,1-1-5-16,0 4 2 15,4 0-1-15,-4-1 2 16,-1-2 1-16,-1 0-5 16,-6-4 4-16,0 1 1 15,2-1-1-15,1 0-4 16,-9 4 3-16,2-7-1 0,-1 3 4 15,2-4-9-15,0 1 10 16,-1 1-2-16,1-1-4 16,-3 3 5-16,3-4-1 15,-6 1-1-15,3-3-2 16,-3-1 3-16,1 2-3 16,2-2 2-16,1 1-1 15,0-4-1-15,-1 0 0 16,-3-3-1-16,3 0 2 15,-3 3-1-15,0-3 1 16,3 0-3-16,-3 0 1 16,0 0 1-16,0 0-1 0,0 0 4 15,5 0-4 1,-5 0 4-16,3 0-4 0,0 0 2 16,4 4-1-16,-4-4 4 15,3 0-3-15,2 0 1 16,-2 0-1-16,1 0 2 15,3 4 1-15,-3-4-2 16,-1 2 2-16,5-2-3 16,-1 4 4-16,-1 3-4 15,2-5 0-15,4 2 0 16,-3 3 3-16,2-1-3 16,7 4 1-16,0 1 1 15,11 4-2-15,-6 2 2 0,5 0-4 16,7 0 6-16,-6 2-4 15,1 4 1-15,-3-6-2 16,-2 3-2-16,-7-4 6 16,-5 1-3-16,-2-4 5 15,-5 0-4-15,2 1 2 16,-4-7-3-16,-4-1 4 16,0 4-1-16,0 0 4 15,5 0-2-15,-2 9 1 16,0 2 1-16,3 5 5 15,-3 4 0-15,0-3-10 16,-3-1 0-16,3 7-2 0,5-3 2 16,-2 0 1-16,-5 0-3 15,4-1 3-15,-5 5-5 16,0-8 9-16,3 4-6 16,-2-3 2-16,2 2 0 15,-2 1-1-15,3-4 2 16,-1 1-3-16,2-1 1 15,-5 8-1-15,3 2 8 16,1 7-8-16,-1 3 1 16,2 7-2-16,1-2 2 15,6-2-1-15,-3 0-1 16,2-2 0-16,1-1 1 16,-6-2 0-16,0-8-2 15,5-6 5-15,-1-4-5 16,1 1 1-16,2 3-1 15,1-7 3-15,4 0-3 0,-4 0 1 16,7-7 0-16,-4 5-2 16,1-4 3-16,5-2-2 15,-2 2 2-15,-5 0-2 16,9 0 2-16,-9-4-3 16,-8-3 2-16,-5-4-1 15,-6-6-4-15,0 0-13 16,0 0-44-16,0 0-83 15</inkml:trace>
  <inkml:trace contextRef="#ctx0" brushRef="#br2" timeOffset="50471.39">13379 14353 2 0,'0'0'5'0,"0"0"0"16,0 0-5-16,0 0 5 16,0 0-3-16,0 0 1 15,3 0-1-15,0 0-2 16,0 0 3-16,1 0-1 16,-1 3 9-16,0-3-11 15,0 0 2-15,-3 0 1 16,5 0-3-16,1 0 2 15,-3 0-2-15,5 0 3 16,-2 0-3-16,1 0 5 16,-1 0-5-16,-1 0 2 15,-2 0-2-15,-3 0 3 16,0 0-3-16,0 0 2 16,0 0 6-16,0 4 2 15,3-4 9-15,-3 3-10 0,0-3-2 16,0 0 3-16,3 0-5 15,-3 0-5-15,0 0 0 16,3 3-2-16,-3-3-1 16,3 0 11-16,-3 0-11 15,0 4 6-15,0-4-3 16,0 0 2-16,0 0-4 16,0 0 2-16,0 0 2 15,0 3-4-15,0-3 4 16,0 0-2-16,0 0 0 15,0 0-2-15,0 0 7 16,0 0 2-16,0 0 6 16,0 0-1-16,4 3-2 15,-4-3 0-15,0 3-2 0,3 1 4 16,-3-4-7-16,0 3 2 16,0 0-7-16,0-3 5 15,0 0 0-15,0 0-5 16,0 4 0-16,0-1-5 15,0 1-15-15,0-2-17 16,6-2-116-16</inkml:trace>
  <inkml:trace contextRef="#ctx0" brushRef="#br2" timeOffset="51793.71">14727 15102 19 0,'0'-4'16'16,"0"1"-9"-16,0-3 11 15,0 2-6-15,0 4-6 16,0-4 4-16,0 2-3 16,0 2 6-16,0 0 2 15,0 0 2-15,0 0 1 16,0 0-11-16,0 0 6 15,0 0-6-15,0 0 6 16,0 0 1-16,0 0 13 16,0 0-5-16,0 0 6 0,0 0 4 15,0 0 4 1,0 0 5-16,0 0-10 0,0 0-5 16,0 0-8-16,0 0 7 15,-3 0-2-15,-11 0-14 16,-2-4-7-16,-7 1 1 15,-1-1 4-15,-6 2 1 16,1 2-2-16,-9-4-6 16,3 4 1-16,-1 0-5 15,-2 0 1-15,8 0 4 16,0 0-1-16,7 0 2 16,2 0 2-16,4 0 0 15,8 0-4-15,-6 0 0 0,6 0-4 16,2 0 5-1,-2 0-2-15,1 0 0 0,-1 0 1 16,-2 0 1-16,-2 0 6 16,-1 0-10-16,0 0 9 15,-2 0-6-15,-4 0 2 16,-1 0-3-16,-2 0 1 16,-4 0-1-16,8 0 1 15,-9 0-3-15,1 0 0 16,3 0 3-16,4 0 0 15,5 0 3-15,-3 0-6 16,1 0 3-16,-4 0-3 0,5 0 1 16,-4 0 2-16,3 0-2 15,4 0 4-15,-1 0-4 16,11 0 5-16,-8 0-6 16,1 0 5-16,4 0-5 15,-5 0 0-15,1 0-2 16,2 0 2-16,-1 0 5 15,3 0-4-15,3 0 1 16,-5 0 1-16,2-4 3 16,0 1-5-16,-3 3 4 15,-3 0-4-15,2-3 2 16,4 3 0-16,-4 0-1 16,7 0 1-16,-6 0-3 15,9 0 4-15,-3-3-2 16,0 3 2-16,3 0-1 0,0 0 0 15,-3 0-3-15,3 0-3 16,0 0 2-16,0 0-5 16,0 0 1-16,0 0-3 15,0 0 4-15,0 0-14 16,0 0-9-16,0 0-44 16,0-4-53-16,0-2-29 15</inkml:trace>
  <inkml:trace contextRef="#ctx0" brushRef="#br2" timeOffset="52314.12">13755 14850 47 0,'-11'6'33'0,"2"1"10"0,3 3-13 16,-9 3-13-16,2 1 1 15,1 2 1-15,-7 4 3 16,7 0-5-16,2-1-2 16,-4 2-3-16,8-4-1 15,-1-2-1-15,3-1 1 16,1-4-8-16,3 4 6 16,0-5-5-16,0 8-4 15,0-1 3-15,0 1-1 16,10 3 16-16,8-4-14 15,-2-3 18-15,5 0-26 0,-2-2 10 16,6-1 3-16,-4-1-11 16,7 1 8-16,-4-3-6 15,-4-1 0-15,-4-2-4 16,-5-4 4 0,-1 0-5-16,-7 0 5 0,-3 0-15 15,0 0-25-15,0 0-54 16,0 0 2-16</inkml:trace>
  <inkml:trace contextRef="#ctx0" brushRef="#br2" timeOffset="53286.43">13516 14916 24 0,'0'0'56'16,"0"0"-76"-16,0 0 27 0,0 0 39 15,0 0 14-15,0 0-35 16,0 0-11-16,0 0 3 15,0 0 0-15,0 4 1 16,0 9-2-16,0 3-5 16,0 4-1-16,0 7 4 15,0 3-8-15,3 2-3 16,3 5 3-16,-6 0-3 16,3-1-1-16,0-9-2 0,-1-1 2 15,1-7-2-15,4 2 0 16,-4-4 0-1,8-4 0-15,-8 0-2 0,0-3 2 16,0-4 2-16,-3 1-4 16,0-3 4-16,0-4-6 15,0 0-1-15,0 0-11 16,0 0-5-16,0 0-17 16,0 0-25-16,0 0-65 15</inkml:trace>
  <inkml:trace contextRef="#ctx0" brushRef="#br2" timeOffset="53773.41">13621 15360 35 0,'0'0'78'16,"0"0"-78"-16,-4 0 22 15,1 0 41-15,-10 7-24 16,-1-1-15-16,-1 5 2 16,-8 2-10-16,5 3 2 15,-7 8-11-15,-1-2 13 16,-1 5-4-16,3-4-6 16,4 1 12-1,-1-5-12-15,9 2-6 0,-2-12-2 16,6-3 0-16,8-2-4 15,0-4 2-15,0 0-10 16,0 0-3-16,0 0-8 0,0 0-5 16,0 0-11-16,0 0 5 15,0 0-4-15,0 0-13 16,0 0-26 0</inkml:trace>
  <inkml:trace contextRef="#ctx0" brushRef="#br2" timeOffset="54196.09">13472 15406 40 0,'3'10'63'0,"6"1"-6"16,-2-1-17-16,-1-4-18 15,-3 1-12-15,0-1 9 16,4 1 5-16,-1 3-1 15,-3-1-11-15,9 5 2 0,-7-4-8 16,5 4-3 0,-2-1-1-16,-2-4-2 15,0 1 0-15,2 0-2 0,5 1 4 16,-4-2-11-16,2 1 4 16,-1 0-11-16,1-3-12 15,-2 2-22-15,2-1-14 16,2-8-54-16</inkml:trace>
  <inkml:trace contextRef="#ctx0" brushRef="#br2" timeOffset="54503.38">13816 15463 103 0,'0'0'72'0,"0"0"-72"16,0 0 13-16,0 0 64 15,0 0 19-15,0 4-49 16,0 9-19-16,0 3-9 15,0-3-3-15,0-2-14 16,0 2-2-16,0 0-9 0,0 3-13 16,0-3-24-1,3-2-52-15,21-5-42 0</inkml:trace>
  <inkml:trace contextRef="#ctx0" brushRef="#br2" timeOffset="56085.37">20336 15380 0 0,'10'0'7'16,"-3"0"8"-16,1 0 0 16,1 4-15-16,1-4-8 15,-7 3 3-15,5-3-2 16,-8 3-1-16,3-3-1 15</inkml:trace>
  <inkml:trace contextRef="#ctx0" brushRef="#br2" timeOffset="57443.52">20336 15380 37 0,'152'17'20'0,"-152"-17"-5"16,0-4-9-16,0 4 16 15,0-3-7-15,0 3 5 16,0 0 0-16,0 0-5 16,0 0 0-16,0 0 0 0,0 0 10 15,0 0-11-15,0 0 3 16,0 0-3-16,0 0 7 16,0 0 3-16,0 0 5 15,0 0 1-15,0 0-6 16,0 10-22-16,0 3 8 15,6 1 18-15,-3 2-21 16,3 4-3-16,0-7-2 16,-3 4 0-16,3-1-2 15,-6-3 2-15,4-2-2 16,2-5 0-16,-3 1 0 16,4-4-2-16,-7 0 4 0,0-3-6 15,0 0 6-15,0 0-6 16,0 0 2-16,0 0-2 15,0 0-3-15,0 0 5 16,0 0-8-16,0 0-8 16,0-10 24-16,0-10-2 15,0-6 4-15,0-7-3 16,3-1-8-16,-2 5 3 16,2 2 3-16,0 1-3 15,-3 2 1-15,5 1-1 16,1 3 4-16,-6 4-4 15,3 6 2-15,1 0-2 16,-4 6 6-16,3 2-1 16,-3 2 3-16,3 0 1 15,-3 0-3-15,0 0 3 0,3 0-4 16,0 0 2-16,2 0 0 16,-2 0 4-16,0 0-7 15,-3 13 9-15,0 6 8 16,0 4-7-16,0 7-7 15,0 7-6-15,0-7 5 16,0-7-8-16,0-3 4 16,0-7-2-16,0 0 0 15,0-3 0-15,0 1-2 16,0-9 2-16,0 2-1 0,0-4 1 16,0 0-4-16,0 0 4 15,0 0-4-15,0 0 1 16,0 0-4-1,0 0 0-15,0 0-8 0,0-4-6 16,0-11 18-16,0-12 6 16,0-13 5-16,0-10-3 15,0-3-3-15,0 0-4 16,0 0 4-16,3 4-2 16,4 12 2-16,-3 7-2 15,-4 17 0-15,0 6 2 16,0 4 1-16,0 3 9 15,3 0-3-15,1 0 6 16,-4 0-8-16,0 20-3 16,0 13 10-16,0 10-8 0,0 10-3 15,0 0-3-15,-7-3 2 16,0-4-4-16,3-6 3 16,1-10-1-16,0-4 0 15,3-13 0-15,0-3-3 16,0-10 0-16,0 0-3 15,0 0 1-15,0 0-9 16,-3 0-2-16,3 0-11 16,0-16-7-16,0-14 46 15,0-13-6-15,0-17-1 16,0-3-7-16,0 10 7 16,0 13-5-16,0 21 2 15,0 16-2-15,0 3 9 0,0 0 5 16,0 0 0-16,0 0-4 15,0 13-12-15,0 6 31 16,0 5-22-16,0 5-2 16,0 5-5-16,0-4 2 15,0-7-3-15,0-4 1 16,0-5-2-16,0-4-3 16,0-4-4-16,0-6-14 15,0 0-13-15,0 0-41 16,0 0-98-16,0 0-10 15</inkml:trace>
  <inkml:trace contextRef="#ctx0" brushRef="#br2" timeOffset="57950.66">20935 15373 0 0,'0'0'42'0,"0"0"29"15,0 0 33-15,0 0-20 16,0 0-26-16,0 0-3 16,0 0-3-16,0 0-5 15,0 0-4-15,-1 7-19 16,-15 0-16-16,0 6-8 16,-11 0 2-16,1 7 3 15,-1 3 3-15,-4-3-11 16,4 7 11-16,-1-8-4 15,-4 5-3-15,11-8 3 16,1 1-3-16,11-8-1 0,6-5 0 16,-2-1-1-16,5-3 1 15,-3 0-4-15,3 0 2 16,0 0-6-16,0 0 0 16,0 0-5-16,-3 0-8 15,3 0-8-15,0 0 0 16,-4 0-29-16,4 0-82 15,0 0-17-15</inkml:trace>
  <inkml:trace contextRef="#ctx0" brushRef="#br2" timeOffset="58393.6">20689 15423 22 0,'0'0'11'16,"0"0"34"-16,0 0 25 16,0 0-3-16,0 0-7 15,0 0-16-15,0 0-4 16,3 0 7-16,6 0-15 15,-3 0-11-15,-3 6-5 16,7 8 4-16,3-4-2 16,-1 4-10-16,0-1 3 15,1 0-5-15,-5-3-2 0,-2 3-2 16,4 0 1-16,1-3-5 16,3 7 4-16,-2 0-2 15,-5-4 0-15,4 3 0 16,-2-3-5-16,2 4 4 15,4-1-2-15,-6-2 0 16,-3-1-8-16,0-9-2 16,-6-4-7-16,10 0-42 15,-7 0-80-15,13 0-145 16</inkml:trace>
  <inkml:trace contextRef="#ctx0" brushRef="#br2" timeOffset="58926.8">21082 15427 57 0,'12'0'36'15,"4"-4"16"-15,3 1 15 16,0-1 5-16,1 4-32 0,-4-3-9 16,1 3 5-16,-3 0-11 15,-4 0-11-15,1 0 3 16,-2 0-2-16,-9 0 0 16,3 0-3-16,-3 0 3 15,0 0 3-15,0 7-8 16,0 0 2-16,0 6-2 15,0 3-3-15,-3 1-3 16,-6-8 2-16,-2 8-4 16,-2-4 2-16,-1-3-1 15,0 3 1-15,1 1 0 16,5-4-2-16,-1-4 5 16,6-2-5-16,3 0 4 15,0-2-5-15,0-2-1 0,0 4-1 16,0 3 0-16,0-1 0 15,6 4 2-15,11 3-1 16,1 0 1-16,2 0 3 16,-4-2-8-16,4-1 8 15,-6-7-7-15,1 0 0 16,-9-3-13-16,0 0-26 16,-6 0-24-16,0 0-206 15</inkml:trace>
  <inkml:trace contextRef="#ctx0" brushRef="#br2" timeOffset="61453.66">4193 14707 45 0,'0'0'78'0,"0"4"-6"16,0-4-18-16,0 0-16 15,0 0 3-15,0 0-14 16,0 0-6-16,0 3 3 16,0-3-8-16,0 4 2 15,0-2-10-15,0 2 7 0,0 3-6 16,0 3-2 0,-3 3-5-16,-8 4 3 0,-5 2 1 15,2 5-3-15,-3-1 3 16,-4 0-6-16,2 0 6 15,2-6 2-15,0-1 4 16,7-6-11-16,4 0-1 16,1-3 0-16,2-4 2 15,3-3-4-15,0 0-6 16,0 0 0-16,0 0 0 0,0 0 3 16,0 0-11-1,0 0 1-15,0 0-7 0,0 0-10 16,0 0-8-16,0 0-41 15,0 0-58-15</inkml:trace>
  <inkml:trace contextRef="#ctx0" brushRef="#br2" timeOffset="61854.33">4193 14707 40 0,'-159'37'75'0,"159"-37"-80"16,0 0 8-16,0 0 24 15,0 0 13-15,0 0-15 16,0 0-8-16,0 0 19 15,14 16 9-15,-1 1-33 16,1 0 1-16,-1 3-2 16,1-4-4-16,0-3 2 15,2 4-7-15,-2-4-2 16,0 7 0-16,-1 0 2 16,4 0-2-16,-5 3 5 0,6-6-10 15,-9-1 1-15,2-6 2 16,1-4-7-16,-8-2-20 15,7-4-21-15,-5 0-40 16,8 0-83-16</inkml:trace>
  <inkml:trace contextRef="#ctx0" brushRef="#br2" timeOffset="62115.21">4415 14774 298 0,'0'0'-9'16,"0"0"-15"-16,0 0 48 16,0 10 31-16,0-4-5 15,3 7-24-15,3 0-8 16,-1 4-18-16,-2 0 4 15,3 6-8-15,3 4-4 16,3 3-37-16,1 0-53 16,10-11-69-16</inkml:trace>
  <inkml:trace contextRef="#ctx0" brushRef="#br2" timeOffset="62833.89">7130 14734 170 0,'0'0'55'0,"0"0"-31"16,0 0 30-16,0 0 49 15,0 10-45-15,-23 10-51 16,-9 6-7-16,-4 8 2 0,3-2 0 16,-5 2 7-1,5-2-9-15,4 2 3 0,0-4-4 16,10-3 2-16,-2-14-2 16,14-3 1-16,1-10-6 15,6 0-8-15,0 0-30 16,0 0-52-16,0 0-52 15,0-4 10-15</inkml:trace>
  <inkml:trace contextRef="#ctx0" brushRef="#br2" timeOffset="63135.73">6844 14774 158 0,'0'0'-5'16,"0"0"37"-16,11 13 22 16,8 3-20-16,4 1-9 15,1 0-8-15,2-4-11 16,-5 0-10-16,2 1 2 15,-5-5 4-15,-2 5 0 0,1-1-4 16,0 0-5-16,-1 7-5 16,-2-6-16-16,-3-1-25 15,2-3-14-15,-10-7-83 16</inkml:trace>
  <inkml:trace contextRef="#ctx0" brushRef="#br2" timeOffset="63644.92">7299 14869 4 0,'3'0'8'0,"6"0"50"16,-4 0-20-16,1 0-1 15,4 0-7-15,1 0-7 16,-8 0-4-16,0 0-7 16,-3 0 17-16,0 0 18 15,0 0 27 1,0 0-39-16,0 0-13 15,0 0 6-15,0 4 1 16,0 6-11-16,0 10-20 0,-9 3 4 16,1 0 3-1,1 1 3-15,-2-8-2 0,-2-3-3 16,5-2 8-16,6-5-8 16,0 1 0-16,0-7-2 15,0 2-4-15,0 2 2 16,0 3-2-16,3 3 7 15,3-4-1-15,11-3-1 16,4 1-4-16,-1-4 2 16,2 0-3-16,2 0-1 15,-4 0-7-15,4 0-26 16,0 0-29-16,7-7-214 16</inkml:trace>
  <inkml:trace contextRef="#ctx0" brushRef="#br2" timeOffset="73898">15827 15400 19 0,'0'0'38'0,"-3"0"-5"15,3 0-18-15,0 0 0 16,0 0 3-16,0 0 7 16,0 0 5-16,0 0-1 15,0 0 13-15,0 0-8 16,0 0 3-16,0 0-11 15,0 0 2-15,0 0-5 16,0 0-5-16,0 0 1 16,0 0-6-16,0 0 0 15,0 0-2-15,0 0 3 0,0 0-6 16,0 0 1-16,0 0 2 16,0 0-3-16,0 0 0 15,0 0-5 1,0 0 3-16,0 0-6 0,0 0 4 15,0 0-4-15,0 0 4 16,0 0-1-16,0 0 1 16,0 0 0-16,0 0 0 15,0 0 3-15,0 0-2 16,0 0 4-16,0 0-3 16,0 0 1-16,0 0-5 15,0 0 3-15,-3 0-1 16,0 0-1-16,-4 0-3 0,4 0 3 15,-3 0-1 1,3 0-2-16,0 0 1 0,-2 0-1 16,-2 0 1-1,4 0-1-15,0 3 0 0,-5 0 0 16,2 1-1-16,3-4 2 16,-3 3-2-16,1 0 2 15,2 1-3-15,0-1 2 16,-1 1-1-16,1 2 0 15,0-2-1-15,0 2-1 16,0 1 2-16,-2-1-1 16,5 1 3-16,-3-1-3 15,0-2 2-15,0-1-2 16,-1 3 3-16,1 1-2 0,3-3 2 16,-4-1-2-16,1 4 1 15,3-4 0-15,-3 3 0 16,-1 4 1-16,4-3-3 15,-3-1 3-15,0 5-2 16,1 2 2-16,-4 1-1 16,3-5 0-16,0 1 0 15,3 0 0-15,-3-3 1 16,3 6-2-16,0-7 0 16,0 7-3-16,0 1 5 15,0 2-4-15,0-2 2 16,0-1-1-16,0 0 2 15,0 0-1-15,0 1 0 16,0 2 1-16,0 1-3 0,0-1 5 16,3-3-5-16,3 4 4 15,0 0-2-15,-1 2 1 16,-5-2 1-16,3 0-2 16,-3-4 4-16,0-3-5 15,0-3 2-15,0-1-1 16,0 4 4-16,0-7-5 15,0 4 5-15,0 0-3 16,0 3 0-16,0 0 1 16,0-4-1-16,-6 4 3 15,-2 0-5-15,2-3 5 0,-1 0-4 16,1-1 2 0,0 4 0-16,1-3 0 0,-2 2 0 15,-3-2-2 1,7 0 2-16,-3-4-2 0,2 4 1 15,4-4-1 1,-3 4 0-16,3-1 0 0,0 1-2 16,0-1 1-16,0 5-2 15,0-1 2-15,0 3-1 16,0 0 3-16,0 0-2 16,0 1 2-16,0-1-3 15,0-3 3-15,0 3 0 16,0 0 0-16,0-3 1 0,0 0-1 15,0 0 2-15,0 0-4 16,0-3 6-16,0 6-6 16,0 0 4-1,-3-3-4-15,0 7 4 0,0-7-2 16,0-4 0-16,-3-3 1 16,1 1-2-16,-2 6 2 15,4-1-2-15,0-2 2 16,-2 7-2-16,2-1 1 15,3-3 0-15,-3 6-2 16,3 1 2-16,-3-1-3 16,3 1 3-16,-3 0-4 15,3-1 6-15,0-2-5 16,0 5 4-16,0-2-2 0,0 6 1 16,0-3 0-16,0-3-1 15,0 2 2-15,0-2-2 16,0 0 1-16,0-1-1 15,0-3 2-15,0-2-2 16,0 2 1-16,0-7 0 16,0 4 0-16,0 0 1 15,0 0-2-15,0 0 2 16,0 7-4-16,0-4 6 16,0 4-6-16,0-4 5 15,0-3-5-15,0 6 3 16,0-2 0-16,0-1-2 15,0 0 2-15,0-3-2 16,0-1 2-16,0 1-3 16,0-3 4-16,0-1-2 0,3-2 2 15,-3 3-1-15,0-4 0 16,0 0 2-16,0 1-4 16,0-1 6-16,0 3-5 15,0 4 4-15,0-3-3 16,-6 3 3-16,-2 0-5 15,-2 3 4-15,-1 0-2 16,5 0-2-16,0-2 4 16,-1 2-4-16,3-3 2 15,4-4-4-15,-3 5 5 16,3-2-5-16,0 1 4 16,0 0-1-16,0-3-2 0,0 6 2 15,0 0 0 1,0 4 2-16,0 0-2 0,3-1 1 15,4 4-2-15,0 0 4 16,-1 0-4-16,-3-3 4 16,2-4-2-16,-5-3-2 15,3-1 5-15,-3-5-4 16,0 2 3-16,0 1-3 16,0-1 4-16,0 1-5 15,0 0 4-15,0 0-4 0,0-1 2 16,0 1 2-1,0 3-4-15,0-1 4 16,0 2-4-16,0-1 2 16,0 3-2-16,0-3 2 15,3-1-3-15,0 2 0 0,4 2-1 16,1-3 3-16,-2 3 1 16,-3-3-2-16,3 0 5 15,-1 0-4-15,-5-4 1 16,3 1 1-16,-3-4 3 15,0 1-4-15,0-4 3 16,0 3 1-16,0 1-5 16,0-2 3-16,0 2-2 15,0-1 3-15,0 4-2 16,0-4 2-16,0 4-3 0,0-1 0 16,0 4 1-1,-3-3-2-15,-2 3 1 0,2 0-1 16,3-3 1-16,-3 6-4 15,3-3 5-15,-3-1-4 16,3 2 3-16,0-5-2 16,0 4-1-16,0 0 0 15,0 0 3-15,0 3 0 16,0 1 0-16,0-5 0 16,0 5-3-16,0-7 6 15,0-1-3-15,3-3 0 16,-3 4 0-16,0-7 0 0,0 3 4 15,0 1-8 1,0-4 8-16,0 3-5 16,0-3 2-16,0 4-5 15,0-4 0-15,0 0-8 0,0 0-19 16,0 0-38-16,0 0-176 16</inkml:trace>
  <inkml:trace contextRef="#ctx0" brushRef="#br2" timeOffset="76005.08">15734 15870 4 0,'-3'0'62'0,"3"0"-20"0,0 0-15 15,0 0 11-15,0 0-6 16,-3 0 0-16,3 0 4 15,0 0-12-15,-5 0 3 16,2 0-9-16,-3 0 8 16,-1 0-3-16,0 0-6 15,0 0-1-15,4 0-4 16,-2 4 3-16,-1-1 2 16,3 0-8-16,0 4-2 0,0-1 0 15,-1 1-7-15,1-1 7 16,0 1-4-16,0 0 4 15,0 0-4-15,3-1 3 16,0 1-4-16,0 3-4 16,0 0 1-16,0 3 1 15,0 0 0-15,0 1-3 16,0-1 4-16,6 3-2 16,4 1 1-16,5 3 0 15,-7 0 1-15,2-4-1 16,-3 4 0-16,-3 0 2 0,-1 0-4 15,0 3 5-15,0-3-6 16,-3 6 6-16,0 1-4 16,0 3 4-16,0-7-5 15,0 0 4-15,0 3-2 16,0-2-2 0,0-1 4-16,0-4-4 0,0-2 2 15,0-7-1-15,0 1 2 16,0-5-1-16,0 1 0 15,0-1 0-15,0 1 0 16,0 3 2-16,0-4-4 16,0 5 4-16,0-2-4 15,0 5 6-15,0-1-6 16,0 0 2-16,0 0-2 0,0 1 2 16,0-1 0-16,0 4-1 15,0-4 1-15,0 0-3 16,0 0 1-16,0 7-3 15,8 0 7-15,5-1-6 16,4 5 3-16,-3-4-2 16,2-3 1-16,-5-1 2 15,1-2-3-15,-2 1 4 16,-1-4-2-16,-2 2 4 16,-4 1-5-16,-2-5 4 15,4 5 0-15,-5-5-2 16,0 4 1-16,0 1 1 15,0-5-1-15,0 2 1 16,0-1 0-16,0-1-2 16,0-1 1-16,0 1-1 0,-5 1 2 15,1 0-4-15,-3 0 4 16,1 0 0-16,0-4-2 16,6 5 1-16,-3-5-4 15,3 1 5-15,-4-1-6 16,4 1 4-16,0-1-3 15,0 2 1-15,0-2-1 16,0 1 0-16,0-1 0 16,7 1-1-16,8 3 0 15,-2-1 1-15,3 5 5 16,-4-4-4-16,-7 3 4 16,5 1-2-16,-4-5-2 15,2 1 5-15,-5 0-4 0,-3 0 6 16,0 0-7-16,0 0 8 15,0 3-6-15,0 0 5 16,0-3-4-16,0 7 1 16,-8-4 1-16,-1 0 0 15,2-3 1-15,4 1-6 16,-2-9 4-16,5 5-2 16,0-3 0-16,0-4-2 15,0 0 0-15,0 3 1 16,0 0-4-16,0 1 2 15,0 5 1-15,0 1 2 16,0 3-3-16,0 1 4 16,0 6-2-16,8-3 1 15,2 2 0-15,1 1 0 0,-5-4 0 16,5 1 0-16,-8 0 0 16,3-4-2-16,-6-3 5 15,4-3-4-15,-4 3 4 16,0-4-5-16,0 4 4 15,0-3 0-15,0 2-1 16,0 2 1-16,0-1-1 16,0-4 1-16,0 1-4 15,0-4 4-15,0 0-5 16,0 4 4-16,0-1-2 0,0 1-1 16,0 3 2-16,0 0-1 15,0 0 1-15,0 4-4 16,0-1 6-16,0-3-5 15,6-1 3-15,0 2-6 16,2-5 1-16,-5-2-8 16,0-4-18-16,1 0-48 15,3 0-53-15,0 0-50 16</inkml:trace>
  <inkml:trace contextRef="#ctx0" brushRef="#br2" timeOffset="76862.99">16022 17484 22 0,'0'0'101'16,"0"0"-39"-16,0 0-20 15,0 0 18-15,0 0 10 16,0 13-33-16,0 7-27 15,0 9 10 1,0 1-1-16,0 7-9 0,-3-4-4 16,-3 0-3-16,-1-3 3 15,4-7-1-15,0 1-7 16,3-5 4-16,0-6-4 16,0-2 4-16,0-8-4 15,0 0 1-15,0-3-3 0,0 0 0 16,0 0-1-16,0 0-5 15,-3 0 3-15,3 0-7 16,-3 0-4 0,0 0-11-16,3 0 5 0,0-3-5 15,0-7 11-15,0-3 27 16,0-7-7-16,0 0 0 16,0 0-2-16,6 4 5 15,-3-1-3-15,0 7 3 16,-3 0-5-16,3 3 4 15,1 4 1-15,-4-1-3 16,0 4 9-16,0 0 4 16,3 0 4-16,-3 0-12 15,0 0 3-15,3 0-2 16,0 0 4-16,0 0-4 0,3 0 0 16,-6 0 7-16,3 7 3 15,-3 7 20-15,0 9-29 16,0 0-2-1,0 7-3-15,0-7 4 0,0 0-7 16,0-3 1-16,0 0 1 16,0-3-2-16,0-1 1 15,0-3-4-15,0 0 2 16,0 0-1-16,0-5 2 16,0-2-5-16,0-3 2 15,0 1-1-15,0-1 0 16,0-3-4-16,-3 0-5 15,-3 0-2-15,6 0-16 0,-3 0-13 16,3 0-66 0,0 0-72-16</inkml:trace>
  <inkml:trace contextRef="#ctx0" brushRef="#br2" timeOffset="78204.56">15545 17639 29 0,'0'4'43'16,"0"-4"20"-16,0 3-18 15,0 3-18-15,0-2 0 16,0 3 3-16,0 3 14 16,0-4-10-16,0 7-8 15,0 4-7-15,0 0-2 16,0 6-11-16,0 0 0 16,0 4-2-16,0-1 0 15,7 4-2-15,-4-4 2 16,2-2-2-16,-2-5-4 15,0-2 8-15,-3-7-8 16,0-7 4-16,0 1-4 0,0-4 4 16,0 0-4-16,0 0 2 15,0 0-4-15,0 0 0 16,0 0 2-16,0 0-8 16,0 0-2-16,0 0 4 15,0 0-14-15,0 0 24 16,0 0 3-16,0-13-10 15,0-8 10-15,0-5 1 16,0-1-6-16,-3 1 0 16,0-1-4-16,3 1 10 15,-5 6-8-15,5 7 4 16,0 0 0-16,0 6-2 16,0 0 0-16,0 1 0 0,0 2 2 15,0 1-2 1,0 3 3-16,0-3-3 0,0-1 2 15,0 4-2-15,0-3 2 16,0 3-2-16,0 0 2 16,0 0 6-16,0 0 0 15,0 0 2-15,0 0-4 16,0 0-2-16,0 0 11 16,0 10-11-16,0 3 3 15,0 4 8-15,5-1-8 0,-2-6-5 16,0-3 3-1,-3-3-7-15,0-2 4 16,0-2-4-16,0 0 2 0,0 0-3 16,0 0 1-16,0 0-3 15,0 0-3-15,0 0-8 16,0 0-13-16,0-9 27 16,0-8 2-16,0 4 8 15,0 3-8-15,0 6 2 16,0 4 0-16,0 0 5 15,0 0 3-15,0 0-4 16,0 0 1-16,0 0 7 16,0 0 2-16,3 4-12 15,0 3 2-15,-3-1 1 16,3 1-1-16,-3-1-1 16,0-2-5-16,0-1 2 0,0-3-6 15,0 0 1-15,0 3-8 16,0-3-10-1,0 0-48-15,0 0-171 0</inkml:trace>
  <inkml:trace contextRef="#ctx0" brushRef="#br2" timeOffset="80242.7">15451 18007 0 0,'0'0'45'0,"0"0"-15"16,0 0 5-16,0 0 3 15,0 0-8-15,0 0-6 16,0 0 1-16,0 0-6 16,0 0-1-16,0 0-7 0,0 4-2 15,0-2-4 1,0 2 7-16,3 3-12 15,8-4 4-15,2 4-1 0,1-4-1 16,-1 4-2-16,1 2 0 16,-8-2 2-16,0-1-4 15,-1-2 7-15,-2 0-8 16,0-1 6-16,-3-3-3 16,0 3 0-16,3-3 0 15,-3 0-3-15,0 0 3 0,0 0-4 16,0 0 1-1,0 0-8-15,0 0-6 0,0 0-16 16,0 0-9-16,0 0-35 16,0 0-48-16</inkml:trace>
  <inkml:trace contextRef="#ctx0" brushRef="#br2" timeOffset="80718.66">15451 18007 4 0,'168'20'51'0,"-168"-17"-21"15,-3 1-20-15,0-1 5 16,0 7-2-16,-3 0 14 16,0-1 1-16,-3 5-6 15,3-1-2-15,-5 0-6 16,2 4 10-16,-2 0 0 0,1 0 6 15,-4-2 4-15,5 6-14 16,-2-4-16-16,4-2 13 16,1-1-10-16,3-4-3 15,1 0-2-15,-4-4-4 16,6 1 4-16,0-3-6 16,0-4 4-16,0 0-7 15,0 0 3-15,0 0-13 16,0 0-3-16,0 0-9 15,0 0-41-15,0 0-4 16,0 0-64-16</inkml:trace>
  <inkml:trace contextRef="#ctx0" brushRef="#br2" timeOffset="81093.85">15717 18087 47 0,'0'0'28'16,"0"0"-8"-1,0 0 38-15,0 0 11 0,0 0-35 16,0 0-10 0,0 10-1-16,-7-1 9 15,4 2-14-15,-1 2-3 0,1-3 4 16,0-1-19-16,-1-1 4 16,4-2-6-16,0-3 4 15,0 1-8-15,0 2-5 16,0-2-12-16,0-1-11 15,0 0-22-15,0 0-20 16,0-3-54-16</inkml:trace>
  <inkml:trace contextRef="#ctx0" brushRef="#br2" timeOffset="81961.42">15994 17941 37 0,'0'4'58'16,"0"-4"15"0,0 2-29-16,0 2-10 0,0 3 0 15,0-5 3-15,0 6-1 16,0-2-13-16,0-3-5 16,0 4-12-16,0-4 2 15,0 4-4-15,0-1-2 16,0 1 0-16,3-1-2 15,6 5 4-15,-2-5-6 16,-1 4 2-16,3 1 0 16,-2-2 2-16,-1-3-4 15,0 2 2-15,-3-5-4 16,0-3-4-16,-3 0 0 16,4 0-18-16,-4 0 5 15,0 0 3-15,0 0 2 0,0 0-26 16,0 0-35-16,0 0-13 15,3 0-18-15</inkml:trace>
  <inkml:trace contextRef="#ctx0" brushRef="#br2" timeOffset="82418.63">15994 17941 35 0,'174'33'65'0,"-174"-33"28"16,0 0-37-16,0 0-11 15,0 0-2-15,0 0-14 16,0 7-10-16,-7 12-2 16,-3 2-1-16,-1 5 8 15,-2 1-9-15,2-1-1 16,-1 1 4-16,1-5-7 0,5-1-7 16,-1-2-4-16,2-2 7 15,2-7-7-15,-3 3 2 16,3-3-6-16,3-7 6 15,0 1-4-15,0-1 1 16,0-3-1-16,0 0-3 16,0 0 0-16,0 0-4 15,0 0-1-15,0 0-5 16,0 0-7-16,0 3-12 16,0-3-30-16,0 3-53 15,0-3 0-15</inkml:trace>
  <inkml:trace contextRef="#ctx0" brushRef="#br2" timeOffset="83067.35">16222 17981 12 0,'11'0'54'0,"-5"0"-12"16,7 0-20-16,-4 0 26 15,3 0-19-15,-3 0 1 16,-3 0-28-16,2 0 10 16,-8 0 1-16,3 0-4 15,-3 0 2-15,3 0 6 16,-3 0 3-16,0 0 1 0,0 0 3 15,0 0-1-15,0 0 0 16,0 0-3-16,0 0-1 16,0 0 0-16,0 6-14 15,0 5-3-15,-9-2 0 16,-2 5-1-16,-1-1-1 16,0 0 4-16,3 0-4 15,2 1 5-15,1-5-5 16,6-5 0-16,0-1 2 15,0-3-4-15,0 0 4 16,0 0-4-16,0 0 2 16,0 0-3-16,0 3 1 15,0-3-2-15,0 4 13 16,9-1-3-16,4-3-1 16,2 0 1-16,0 0-4 0,2 0-1 15,1 0-17-15,-1 0-28 16,3-23-77-16</inkml:trace>
  <inkml:trace contextRef="#ctx0" brushRef="#br2" timeOffset="85749.3">17227 16095 19 0,'0'0'33'15,"0"0"-5"-15,0 0-9 16,0 0 0-16,0 0 3 16,0 0 3-16,0 0-7 15,5 0-3-15,-5 0 2 16,6 4 0-16,-2 3 2 16,-4-1 0-16,0 1 2 15,3 3-9-15,-3 0 2 16,0-3 11-16,3 6-6 15,0 0-4-15,0 0-6 0,-3 1 0 16,0-8 1-16,0 7-6 16,3 0-4-16,2 4 0 15,1-4 6-15,-6 1-8 16,8 2 4-16,-5 0-4 16,1 1 4-16,2-10-4 15,-6-1 4-15,3-2-2 16,3 2 0-16,-6-2 2 15,0-1-4-15,0 7 6 16,0-1-6-16,0-1 4 16,0-2-2-16,0-3 4 15,0 1-4-15,0 2 2 16,0-2 3-16,0-4-5 16,0 7 3-16,0-5-3 0,0 2 4 15,-6 3-6-15,3-1 6 16,0-2-6-16,-4 5 4 15,7 1-2-15,-3 1-2 16,3-2 4-16,-5 1-4 16,5-3 4-16,0-1-4 15,0 4 4-15,0-3-4 16,0-1 4-16,-3 1-4 16,0 3 2-16,3 0 0 15,0 0 0-15,-8 0 2 16,5 3-4-16,-3-3 6 15,-4 3-6-15,7-2 6 16,-5 2-6-16,8-3 7 16,0 3-3-16,-6-3 2 0,3-1 0 15,-11 2-2-15,7-5 0 16,1 4-2-16,-2-3 3 16,8-1-3-16,0 1 0 15,0 3-3-15,0-3 3 16,0 3 0-16,0 3-4 15,0-3 4-15,0 7-2 16,0-1 2-16,5-2-4 16,4-1 6-16,-2 0-4 15,-3-3 4-15,-4-4-2 16,0 1 0-16,0-7 2 16,0 4-2-16,0-2 6 15,0 2-3-15,0 5-1 0,0-1 0 16,-11-2 3-16,-3 1-1 15,4-4-2-15,-5 3 0 16,4 2-4-16,3-2 9 16,4 1-7-16,4-7 2 15,0 2-8-15,0-2 6 16,0 0-3-16,0 4-3 16,0 3 1-16,0 3 1 15,0-1 4-15,0 1 0 16,0 1 0-16,0-2 0 15,0 1 0-15,0 0 0 16,1 1 0-16,-1-5 0 16,3 1 0-16,-3 2 2 0,0-2-2 15,0 3 2-15,0 0-4 16,-3-4 4-16,-1 8-4 16,-5-4 8-16,0 0-6 15,1-1 1-15,2 2-1 16,-3-1 2-16,6-4-2 15,3 4-3-15,-4 4 3 16,4-5-6-16,0 5 6 16,0-1-2-16,0 0-1 15,0 0-3-15,4 1 4 0,2 3 0 16,3-2 0 0,-3-4 2-16,2 2-4 0,-8-7 6 15,3 2-4-15,0-2 4 16,-3 1-2-16,6-1 2 15,-6 1 0-15,0-1 0 16,0 1 2-16,0-1-4 16,0 4 7-16,-6 1-7 15,0-2 4-15,-2 5-4 16,5-5 2-16,-3 1-4 16,3-3 2-16,3-3 2 15,0-2-6-15,0 2 2 16,0-1-5-16,0 1 3 15,0 6-5-15,0-4 3 0,3 7-1 16,6-2-4-16,2-2 1 16,4 1 8-16,-6 0 2 15,-9-3-2-15,3-1 4 16,-3-6-4-16,0 4 8 16,3-1-4-16,0 1 6 15,-3-2-2-15,0 2 0 16,0-1-2-16,0 4-4 15,0 0 4-15,0-1-4 16,0 1 2-16,0 3-4 16,0-3 4-16,0-1-4 15,0 1 2-15,0 3-2 16,0 3 0-16,0 0 2 16,0 4-4-16,0-4 6 15,0-3-6-15,5-4 6 0,-5 1-4 16,0-7 2-16,0 0 0 15,0 0-1-15,0 0 1 16,0 0-9-16,0 0-9 16,0 0-33-16,0 0-44 15,0 0-51-15</inkml:trace>
  <inkml:trace contextRef="#ctx0" brushRef="#br2" timeOffset="87221.26">17265 16493 27 0,'0'0'51'16,"0"0"-14"-16,0 3 6 15,0-3-8-15,0 0-3 16,0 0 1-16,0 4 0 15,0-4 0-15,0 6-2 16,0-6 1-16,0 3-15 16,0 1 3-16,0 0-8 15,0 9-5-15,0 0-3 16,0 6-4-16,0 5 4 16,0-1-6-16,0 0 2 15,0-2-6-15,3-2 6 0,8 1-1 16,-4-4 1-16,2 1 0 15,-3 0 0-15,-1-8 1 16,-2 5-2-16,-3-1 4 16,0 4-5-16,0 0 8 15,0-4-6-15,0 0 4 16,0 0-2-16,-3 1 5 16,-5-5-7-16,-1 1 0 0,3 0 2 15,2 0-2-15,1 0 2 16,3 3-4-1,-5-3 4-15,5 7-4 16,0-4 0-16,0 0 2 16,0 4-5-16,0-7 5 0,0 3-6 15,0 0 6-15,0 0-6 16,0 1 6-16,0-1-3 16,0 0-1-16,0 0-2 15,0-3 0-15,0 3 6 16,0-2-2-16,0-1 4 15,0-1-4-15,0 1 4 16,0 1 1-16,0 2 0 16,0-3-1-16,0 3 2 15,0-7 0-15,0 5-3 0,0-2 1 16,0 1-4 0,0 3 2-16,0-3-3 0,0 3 1 15,0 1-2-15,0 2 4 16,0-2-4-16,0-1 0 15,0 0 4-15,0 0-4 16,0 1 6 0,8-5-6-16,-1 2 4 0,-1-1-8 15,-3-4 8-15,0 1-2 16,-3 3 2-16,3-1 0 16,2 5 2-16,-2 2 0 15,0 1-2-15,-3 3 2 16,0-4-2-16,0 5 2 15,0-5-2-15,0 0 2 0,0 1-2 16,0 0 2-16,-3-1-2 16,3 1 0-16,0-4-2 15,0 4 0-15,0-4 0 16,9 0-2-16,3 0 0 16,-6 1-10-16,3-5-8 15,5-2 7-15,-1 0-3 16,-2-4 5-16,-2 1 6 15,-2-4 7-15,-4 3 0 16,5 0 7-16,-8 0-9 16,3 4 6-16,0 0-4 15,-3 0 11-15,3-1 3 16,0 4-1-16,2 3 8 16,-2 0-12-16,-3 0-3 15,0 4-6-15,0-4 4 16,0 1-4-16,0-7 0 0,0-5-2 15,0-2-17-15,0 0-27 16,0 0-78-16</inkml:trace>
  <inkml:trace contextRef="#ctx0" brushRef="#br2" timeOffset="87987.54">17136 17643 19 0,'0'0'38'0,"0"0"5"15,0 0-8-15,0 3 8 16,0 1-6-16,0-2 4 16,0 5 1-16,0 0-5 15,0 0-2-15,0-1-1 16,0 4-9-16,0 0-14 15,0 3 4-15,0 7-11 16,0 4 7-16,0 2-8 16,0-3-1-16,0-3 0 15,0 0-4-15,0-3 4 16,0-8-2-16,0 1 0 0,0-3-2 16,0-1 2-16,0-2-4 15,0-4 3-15,0 0-5 16,0 3 1-16,0-3-3 15,0 0-9-15,0 0-11 16,0 0-25-16,0 0-42 16,0 0-78-16</inkml:trace>
  <inkml:trace contextRef="#ctx0" brushRef="#br2" timeOffset="88494.18">17396 17722 40 0,'0'0'40'0,"0"4"-5"15,0-1 8-15,0 3-3 16,0-2 3-16,0 6 3 16,0 3 13-16,3 0-7 15,-3 4-30-15,0 0 1 16,0-1-9-16,0 0-7 0,0 1-9 15,0-4 2-15,0-3-3 16,0-3-5-16,0-3-29 16,0-4-74-16,0 0-192 15</inkml:trace>
  <inkml:trace contextRef="#ctx0" brushRef="#br2" timeOffset="89124.85">17084 17994 9 0,'4'0'66'0,"-1"0"-6"16,0 0 12 0,3 0-21-16,-3 10-18 0,0-1-5 15,5 2-21-15,-5-5-3 16,3 1-1-16,7 0-6 15,-5-4-6-15,-2 1-7 16,2-2-2-16,-2 2-18 16,-3-1 5-16,7 1-24 15,-4-2-22-15</inkml:trace>
  <inkml:trace contextRef="#ctx0" brushRef="#br2" timeOffset="89527.5">17084 17994 103 0,'158'13'12'0,"-158"-13"18"0,0 0 27 16,0 0-3-16,-7 10-23 16,-1 13 1-16,-1-3 2 15,-1 7-8-15,-1-4 13 16,-3 0-21-16,5-3 3 16,-4 3-10-16,2 0 0 15,0-6-11-15,7 3 0 0,-2-7 0 16,0-3 0-16,6 0-2 15,-6 3-2-15,3-3 2 16,3-3-5-16,-8 2 5 16,8-5-9-16,0-4 0 15,0 4-15-15,0-4-27 16,0 0-7-16,0 0-16 16,0 0-21-16</inkml:trace>
  <inkml:trace contextRef="#ctx0" brushRef="#br2" timeOffset="89920.73">17301 18080 4 0,'0'0'33'0,"0"0"-10"16,0 0 0-16,0 0 12 15,0 0 0-15,0 0 0 16,0 10-6-16,5-3 15 15,-5 6 3-15,0-4-18 16,0 5-11-16,0 2-5 16,0-2 4-16,0-1-8 15,0-3-5-15,0-3-8 16,0-1-3-16,0-3-10 16,0 1-23-16,3-4-49 15,0 0-82-15</inkml:trace>
  <inkml:trace contextRef="#ctx0" brushRef="#br2" timeOffset="90494.4">17301 18080 4 0,'206'-82'66'0,"-206"84"-13"16,0 5-11-16,0-1-12 15,0 2 0-15,0-5-9 16,0 3-3-16,0 1 2 16,0-4-7-16,0 4-2 0,0 3-7 15,0-1 12-15,0 2-11 16,0-1 1-16,0 0-8 16,7-1 7-16,1 4-3 15,1-2-4-15,-6-5 2 16,3 1-5-16,2-4 5 15,-8 0-11-15,6-3-5 16,0 0-14-16,-6 0-16 16,0 0-18-16,0 0-82 15</inkml:trace>
  <inkml:trace contextRef="#ctx0" brushRef="#br2" timeOffset="90993.97">17658 18030 40 0,'-6'7'40'0,"-2"7"-5"16,-1-5 3-1,-1 8-3-15,-4-1-1 0,0 1 5 16,-2 3 12-16,2-1-24 15,7 4-9-15,-8 4 6 16,4-3 7-16,-1-5-11 16,0 2-7-16,6-5 4 15,3 4-13-15,-5-7-4 16,5 0 0-16,0 0 2 16,0-6-6-16,3 0 2 0,0-4-3 15,-3 1 5-15,3-2-6 16,0-2 0-16,0 0-5 15,0 4-13-15,0-4-14 16,0 7-4-16,0-4-15 16,0-3-18-16,0 0-38 15</inkml:trace>
  <inkml:trace contextRef="#ctx0" brushRef="#br2" timeOffset="91611.75">17761 18053 19 0,'0'0'61'16,"9"0"-16"-16,4 0-5 15,-4 7-15-15,5-1-5 16,0 5 9-16,-4-1-19 16,-1-4 14-16,-4 1-6 15,-2-3-8-15,-3-2 1 16,0 5 10-16,0-1 10 16,0 5 1-16,0-1-8 15,0 3-2-15,-11 0-11 0,-5 1-9 16,-2 2 5-16,-1-2-3 15,3 1 3-15,4-1-1 16,3-1 1-16,3-2-2 16,-2-2-1-16,2-2 4 15,6 0-2-15,0-1-1 16,0 1-2 0,0-4 6-16,0 0-3 0,0 4-5 15,0 0 2-15,0 3 0 16,9-1-1-16,2-2-5 15,5-4-3-15,-5-3-12 16,5 0-7-16,-2 0-56 16,0 0-194-16</inkml:trace>
  <inkml:trace contextRef="#ctx0" brushRef="#br2" timeOffset="101332.9">3570 13290 24 0,'0'0'66'0,"0"0"-18"15,0 0-3-15,0 0-11 16,0 0-17-16,0 0 2 15,0 0-8-15,0 0 0 16,0 0-9-16,0 0 8 16,0 0 4-16,0 0 11 0,0 0 8 15,0 0 2 1,0 0 1-16,0 0-7 0,0 0 1 16,0 0-13-16,0 0 1 15,0 0-6-15,0 0-3 16,0 0-9-16,0 0 0 15,0 0-1-15,0 0-4 16,0 0 4-16,0 0-9 16,0 0 4-16,0 0-3 15,12 3 12-15,0 7 7 16,0 3-4-16,8 0-6 16,-5-3 0-16,2-3 0 15,2 3-2-15,2-4 1 0,-1-3-2 16,-2-3 5-1,-6 0-9-15,2 0 5 0,-8 0 0 16,-6 0 4-16,0 4 3 16,0-4-3-16,0 0 5 15,0 0-2-15,0 0-1 16,0 0-7-16,0 0 2 16,0 0-11-16,0 0-6 15,0 0-11-15,0 0-32 16,0 0-38-16,0 0-35 15,0 0 62-15</inkml:trace>
  <inkml:trace contextRef="#ctx0" brushRef="#br2" timeOffset="101738.17">3863 13246 93 0,'0'0'6'0,"0"0"0"16,0 0 22-16,-4 0 2 15,1 4 2-15,0 2-15 16,0 1-14-16,-5 6 2 16,8 1 21-16,-6-1 12 15,3 0-3-15,-2 4-19 16,-2-1 2-16,-5 8-5 0,6-1 23 15,-5-1-24-15,-1 5 0 16,0 3-2-16,-2-7-6 16,2 3 3-16,-1-3-3 15,-1 1 2-15,4-1-1 16,0-3 3-16,3-4-12 16,4-2 8-16,-5-4-4 15,5-4 0-15,3 1-2 16,-3-7-4-16,0 0 6 15,3 0-22-15,-4 0-12 16,4 0-35-16,0 0-46 16,0 0-27-16</inkml:trace>
  <inkml:trace contextRef="#ctx0" brushRef="#br2" timeOffset="102148.33">3900 13441 33 0,'0'0'75'0,"0"0"-3"15,0 0-27-15,0 0 7 16,0 0-10-16,0 4 0 16,0 3-9-16,0-1-7 15,0 7 1-15,0 1-8 16,0-1-5-16,0 0-10 15,0 4-1-15,0 0-6 16,0 2 6-16,0-6-6 0,0 4-4 16,0-4-8-16,0 4-21 15,0-3-55-15,0-5-66 16</inkml:trace>
  <inkml:trace contextRef="#ctx0" brushRef="#br2" timeOffset="103033.42">3442 11288 24 0,'0'0'31'0,"0"0"-1"16,0 0 13-16,0 0-1 15,0 0-5-15,0 0-5 16,0 0 18-16,0 0-6 0,0 0-11 16,0 0-23-1,0 4-7-15,0-1-3 16,0 4 19-16,0 2-9 0,13 2-14 16,1 5 10-16,7 1-10 15,2 3 10-15,2-4-10 16,-1 1 0-16,2-8 6 15,-3 2-6-15,-7-5 2 16,-2 1-7-16,-8-7-3 16,-3 0-6-16,-3 0 5 15,0 0-18-15,0 0 19 16,0 0-35-16,0 0-31 16,0 0-75-16</inkml:trace>
  <inkml:trace contextRef="#ctx0" brushRef="#br2" timeOffset="103437.02">3729 11325 12 0,'0'0'66'0,"0"0"-16"16,0 0-15-16,3 0-5 0,-3 0 14 15,0 0-16-15,0 0-6 16,0 7-18-16,0 9 6 16,-8 7 13-16,-5 4-3 15,-3-1-16-15,1 1 3 16,3 3-1-16,2-4 1 15,2 1 1-15,-1-1-3 16,1-3 1-16,2-6-8 16,5-1 6-16,-5-5-6 15,6-2 2-15,0-3-6 16,-3-2 1-16,0 0-3 16,3-4-5-16,0 0-18 15,0 0-37-15,0 3-8 16,0-3-87-16</inkml:trace>
  <inkml:trace contextRef="#ctx0" brushRef="#br2" timeOffset="104224.02">3809 11315 4 0,'0'0'29'0,"0"0"0"15,0 0 2-15,0 0-21 0,0 0 0 16,6 0 12-16,7 0 6 15,-2 0-26-15,-5 0-4 16,5 7 9-16,5 3 3 16,-2-1 8-16,3 1-28 15,-10 1 5 1,-4-5 10-16,-3 1 22 0,0 3-17 16,3-4 2-16,0-3-8 15,-3 4 1-15,0 0 0 16,0-4 0-16,0 3 3 15,0-2-2-15,0-1 6 16,0 1 0-16,0 2 4 16,0 1-7-16,-6-1 5 15,-4 1 8-15,-10 3-20 16,6 0 0-16,-2 3-2 0,-1-3 13 16,3 0-15-16,1 4 4 15,2-5 2-15,5-3 5 16,-1 2-7-16,7-5-2 15,0-3 0-15,0 0-8 16,0 0 8-16,0 3-7 16,0 0 11-16,0 1-6 15,0 2 9-15,4 1-14 16,10-1 12-16,4-2 7 16,3-4-9-16,6 0 5 15,1 0 4-15,-6 0 0 16,-1 0-14-16,-4 3 7 0,1-3-12 15,-6 4-17 1,-6-2-85-16,-1 2-120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3-31T21:50:00.051"/>
    </inkml:context>
    <inkml:brush xml:id="br0">
      <inkml:brushProperty name="width" value="0.05292" units="cm"/>
      <inkml:brushProperty name="height" value="0.05292" units="cm"/>
      <inkml:brushProperty name="color" value="#40E0D0"/>
    </inkml:brush>
  </inkml:definitions>
  <inkml:trace contextRef="#ctx0" brushRef="#br0">4560 15360 19 0,'-24'0'5'0,"7"0"0"16,13 0-5-16,1 0 21 15,3 0 47-15,0 0-13 16,0 0-26-16,0 0-4 16,0 0-3-16,0 0 6 15,-3 0-2-15,3 0 8 16,0 0-10-16,0 0 6 16,0 0-5-16,0 0 2 15,0 0-2-15,0 0-6 16,0 0 2-16,0 0-7 15,0 0 5-15,0 0-4 16,0 0 2-16,0 0-8 0,0 0 1 16,0 0-5-16,0 0-2 15,0 0 1-15,0 0-2 16,0 0 0 0,0 0-2-16,0 0 2 15,0 0-4-15,0 0 3 0,0 0-5 16,0 0 3-16,10 0 3 15,10-7 0-15,1-2 0 16,2-2-3-16,-2 5 5 16,-6-1 0-16,5 1-1 15,-8 2-1-15,4-2 1 16,0 2-4-16,-6-3 4 16,4 5-1-16,2-5 2 15,-2 3 0-15,4-2-2 0,-1 2 1 16,-4-2-3-16,1 3 7 15,-2-1-5-15,2 1-1 16,1 0 0-16,-6 3 1 16,1-4 1-16,-4 4-1 15,0-3 1-15,5 3-3 16,-3-4 5-16,1 4-5 16,1-2 3-16,1 2-2 15,-2 0 0-15,5-4 0 16,2 1 1-16,1 3 2 15,1-4-3-15,2 2 1 16,1 2-3-16,-9-4 5 16,4 4-5-16,1 0 2 15,1 0-1-15,-1-4 2 16,3 1-1-16,-4 0-1 0,1 3 4 16,1-3-6-16,-6 3 4 15,2-4-2-15,4 4 1 16,-2 0-2-16,2 0 2 15,1 0-1-15,-3 0 0 16,-2 0 1-16,2 0-1 16,1-3 2-16,0 3-3 15,4 0 3-15,-1-3-3 16,1 3 2-16,1-3-1 16,-3 3 0-16,0-4 2 0,2 4-3 15,1-4 2 1,2 4-1-16,0-2 1 0,-1-2-2 15,1 1 2 1,-2-1-1-16,3 2 2 16,0 2-2-16,-1-4 0 0,4 0 1 15,-1 1-2-15,-3 0 3 16,-4 0-4-16,-1 3 3 16,-3-4-2-16,-1 4 2 15,-2 0 0-15,4 0-1 16,-4 0 1-16,1 0-2 15,-2 0 2-15,-3 0-2 16,3 0 2-16,2 0-2 0,0 0 2 16,-1 0-1-16,1 0 0 15,-1 0 0-15,1 0 0 16,0 0 0-16,-1 0 0 16,1 0 0-16,2 0 0 15,-2 0 1-15,-2 0-2 16,6 0 1-1,-4 0 0-15,-2 0 0 0,6 0 0 16,-1 0 0-16,-1 0 0 16,4 4 0-16,1-1 1 15,3 0-2-15,-1 0 3 16,0 1-3-16,1 2 2 0,3-2-1 16,-1 3 0-1,1-5 1-15,0 6-2 0,-3-5 2 16,-1 0-2-16,1 4 3 15,-4-4-4-15,1 0 3 16,-1 0-2-16,2 1 1 16,-4 0 1-16,-1-2-1 15,3-2 1-15,-4 4-2 16,10-1 2-16,-8 3-2 16,5-2 2-16,-2-1-1 15,-1 4 0-15,1-4 0 16,2 4 0-16,-2-4 0 15,1 4 0-15,4-1 1 16,0 1-3-16,-4-3 3 16,3-2-1-16,-6 5 0 15,5-3 0-15,-4-1 0 16,4 0 0-16,-1 1 0 0,1-1 0 16,0 0-1-16,7 0 2 15,-9 1-2-15,2-4 2 16,-1 4-1-16,1-4 0 15,-7 2 1-15,7 2-2 16,-7-4 2-16,-8 3-2 16,9-3 3-16,2 4-3 15,2-1 2-15,-1 0-2 16,-1 0 3-16,4 1-3 16,3-4 1-16,7 0-1 15,2 0 0-15,2 0 4 16,-2 0-6-16,-6 0 6 15,1 0-5-15,-4 0 5 16,0 0-3-16,-3 0 0 0,-7 0 0 16,-1 0 0-16,0 0 2 15,-1 0-4-15,1 0 5 16,-2 0-6-16,-1 0 6 16,-6 0-5-16,6 0 4 15,1 0-3-15,-1 0 1 16,1 0 2-16,3 0-4 15,4 0 4-15,4 0-3 16,6 0 2-16,-1 0-1 0,-3 0 0 16,-3 0 0-16,2 0 0 15,3 6 0-15,-7-6 0 16,0 4 1-16,-7-4-2 16,1 0 2-16,-2 3-2 15,2 0 4-15,4 0-5 16,-5-3 4-16,8 4-2 15,4-4-2-15,-3 4 4 16,-3-4-2-16,-5 3 0 16,0 0 0-16,-1 0 2 15,5 1-3-15,-2-1 3 16,3 0-3-16,3 0 2 16,1 1-1-16,-6-1 0 15,2 4 2-15,-8-4-2 0,0 1 0 16,-1-4 0-16,0 2 1 15,0 2-2-15,11 0 2 16,-5-4-1-16,5 3 1 16,-8-3 0-16,-1 3-2 15,-2 0 3-15,1-3-4 16,6 4 4-16,-3-4-4 16,5 0 4-16,-3 0-4 15,8 0 2-15,-8 0 2 16,-1 0-3-16,-3 0 2 15,-1 3-2-15,-2-3 2 16,2 0-2-16,-4 0 2 16,6 0-1-16,2 0 0 15,3 0-1-15,-1 0 2 16,7 0-1-16,-5 0 0 0,2 0 1 16,-2 0-2-16,3 0 2 15,3 0-2-15,4 0 2 16,-4 0-2-16,3 0 2 15,-4 0-1-15,1 0 0 16,0 0 1-16,4 0-2 16,-1 0 3-16,3 0-4 15,-6 0 4-15,6 3-3 16,4-3 2-16,-6 3-1 16,7 1-1-16,-4-4 2 0,5 4-2 15,2-4 2 1,-1 2-2-16,1-2 2 0,0 0-2 15,3 4 2 1,-3-4-1-16,7 0 0 0,3 0 0 16,1 0 0-16,1 0 0 15,0 0-1-15,1 0 3 16,4 0-3-16,7 0 2 16,-6 0-2-16,4 0 1 15,-6 0 0-15,8 0 1 16,-9 0-1-16,-1 0-1 15,14 0 2-15,-1 0-2 16,3 0 3-16,3 0-4 0,-3 0 3 16,1 0-1-16,-3 0 1 15,2 0-1-15,6 0 0 16,5 0 2-16,-2 0-3 16,0 0 2-16,-1 0-3 15,-10 0 3-15,2 0-2 16,-3 0 2-16,-1 0-2 15,-4 0 1-15,4 0 1 16,-8 0-2-16,-5 0 3 16,-1 0-4-16,1 0 3 15,-7 0-2-15,0 0 2 16,0 0-1-16,-3 0 0 16,0 0 0-16,0 0-1 15,-4 7 3-15,0-5-4 0,-3 2 4 16,0-1-4-16,-7-3 3 15,0 4-2-15,-1-1 2 16,-3 0-2-16,1 1 2 16,-8-4 0-16,12 0-3 15,-4 3 4-15,0-3-4 16,3 3 4-16,-2 0-4 16,-1-3 4-16,4 4-3 15,-2-4 1-15,1 4 0 16,7-4 0-16,4 2 1 15,-5-2-3-15,5 0 2 0,2 4 0 16,4-4 0 0,2 0 0-16,4 0 0 0,-4 0 0 15,6 0 0 1,5 0 1-16,-1 0-2 0,-7 0 2 16,10 0-3-16,-15 3 4 15,-1-3-3-15,7 0 2 16,-1 0-2-16,-2 0 1 15,7 4 0-15,-7-4 0 16,1 0 1-16,2 0-3 16,-3 0 4-16,-6 0-3 15,1 0 1-15,2 0 0 16,0 0 0-16,3 0 0 16,0 0 0-16,-5 0 0 0,5 0 0 15,-3 0 1 1,6 0-2-16,-2 2 2 15,4-2-3-15,2 0 3 16,-4 0-1-16,9 0 0 0,1 0 0 16,-2 4 0-16,-1-4 0 15,1 0 0-15,-2 0 0 16,-3 0 0-16,-3 0 0 16,1 0 0-16,0 0 0 15,-7 0 0-15,0 0 0 16,3 0 1-16,-6 0-2 15,-3 0 2-15,-8-4-2 16,-3 2 2-16,-6 2-2 0,-7-4 1 16,-3 4 0-1,-4 0 1-15,1-3-2 0,-8 3 1 16,0 0 1 0,0 0-2-16,-3 0 3 0,0 0-4 15,0 0 4 1,0 0-4-16,0 0 3 0,0 0-1 15,0 0 0-15,3 0 1 16,-3 0-3-16,0 0 4 16,0 0-4-16,3 0 4 15,-3 0-4-15,4 0 4 16,-1 0-3-16,3 0 1 16,6 0 1-16,-2 0-2 15,6 0 2-15,5 0-2 0,2 0 3 16,3 0-5-16,4 0 5 15,2 0-3-15,1-4 1 16,-3 2 0-16,0 2 0 16,-1-4 1-16,-8 0-2 15,3 4 2-15,-1-3-3 16,-2 0 5-16,0 3-5 16,-2-3 4-16,0-4-3 15,-10 7 1-15,6-7 1 16,-4 4-1-16,6-1 0 15,-1-2 0-15,1-1 0 16,-3 1 0-16,4-1 1 16,-6 4-2-16,1-4 2 15,2 1-2-15,-2 3 2 16,3-5 0-16,-1 2-2 0,0 3 2 16,-4-4-2-16,4 0 3 15,-3 4-4-15,5-3 3 16,-4-1-1-16,1 1 0 15,6-5 0-15,-4 5 0 16,2-1 1-16,-2 0-3 16,2-2 4-16,-2 2-4 15,-2 1 4-15,1-2-4 16,-4 2 4-16,2-4-2 16,4 0 0-16,4-3 1 0,-1-1-2 15,-4 5 2 1,1-5-2-16,-3 5 2 0,7-4-2 15,-2-4 3 1,10-4-2-16,-3-5 0 0,-1-1 0 16,0 8 0-16,-1-1 0 15,-4 4-1-15,-7 3 2 16,4-4-1-16,-4 4 0 16,-7-1 0-16,-1 7 0 15,-2 1 0-15,3-1 0 16,-1 4 0-16,-2-4 0 15,7 1 1-15,-7-5-2 16,6-2 3-16,2-3-4 16,-5-8 4-16,6 2-2 0,-6-9 0 15,3 2 1-15,-1-1-2 16,1 0 3-16,1 4-3 16,-7-1 2-1,2 1-2-15,-2 3 3 16,-3-4-2-16,3 1 1 0,-3-8-2 15,3-2 1-15,-3-7 1 16,0 0-2-16,0 0 3 16,0 3-4-16,3 3 4 15,-3 8-3-15,0 3 2 16,0-1-1-16,0 7 0 0,0-3 1 16,0-4-1-1,0 4 1-15,-6 0-2 0,0-4 4 16,-3 1-5-1,-3-4 4-15,-2-3-4 0,5 3 3 16,-3 0-1-16,-3 7 0 16,4 0 1-16,2 0-2 15,-1-1 3-15,2 5-3 16,5-4 2-16,-8-1-2 16,-4-3 3-16,-9-2-3 15,3-1 1-15,1 4 1 16,1-1-2-16,-3 1 5 15,0-1-7-15,2 4 6 16,-4-4-3-16,-6 8 2 16,3-2-2-16,-7 5 2 0,4 0-1 15,0-1 0-15,-11 0 0 16,3 4-1-16,-1 3 2 16,-5-3-3-1,0-1 3-15,-3 1-3 0,0 4 2 16,-1 1-1-16,4 2 0 15,0-1 0-15,1 5 0 16,0-6 3-16,-8 5-5 16,7 3 3-16,-6-3-2 15,3 3 3-15,3 0-4 16,-1 0 2-16,1 0 1 16,-42 0 0-1,45 0-2-15,2 3 2 16,1 8-3-16,3-2 3 0,-2 1-1 15,2 3 1-15,-3-3-2 16,2 1 2-16,-3-2-1 16,1 1 2-16,-3 3 0 15,0-3-4-15,-6 1 5 16,0-5-4-16,1 3 2 16,-6-1-1-16,2 5 1 15,0-7 0-15,2-3 0 16,4 1-1-16,2 0-1 15,1-2 3-15,-4 5-2 16,1-1 2-16,-1-2-4 16,4 0 4-16,-3-1-2 0,-3 0 0 15,0 4 0 1,3-1-1-16,0 1 3 16,-2-1-4-16,-6 1 3 0,-1 3-3 15,-1 0 4-15,-4 3-4 16,1-2 3-16,-3-2-2 15,-1 1 1-15,4 0 2 16,-4 4-4-16,1-4 4 16,-1-4-4-16,5 4 4 15,-1-7-3-15,-8 0 1 16,4 1 0-16,-1 0 0 0,4-2 0 16,3-2 0-16,2 0 1 15,-1 4-2-15,1-1 2 16,-2 1-2-16,3-2 2 15,2 2-1-15,1 0 0 16,2 2 0-16,-1-3 0 16,3 1 0-16,1-1-1 15,-1-3 3 1,5 3-5-16,-1 0 5 0,1-3-4 16,-4 0 1-16,-6 0 1 15,-5 0-1-15,3 0 1 16,-6 0 1-16,-2 0-2 15,1 0 0-15,-11 0 3 16,7 0-3-16,-8 0 3 16,1 0-3-16,-8 0 2 0,3 0-2 15,-2 0 1-15,3 0 1 16,3 0-1-16,2 0 1 16,1 0-3-16,4 0 4 15,1 0-3-15,1 0 2 16,1-3-2-16,5 3 2 15,2-3 0-15,0 0-1 16,7-1 0-16,1 4-1 16,-2-3 2-16,4 0-2 15,3 0 2-15,-3-1-3 16,8-2 3-16,-2-1-2 16,-5 1 1-16,3-2 2 0,-8 2-2 15,0-4 2 1,4 4-4-16,-5-4 4 0,-5 3-3 15,6-3 3-15,-22 3-3 16,10-3 2-16,-1 4-1 16,-5-5 0-16,5 2 0 15,-4 2 0-15,5 0 2 16,7 4-4-16,-5-3 4 16,4 2-2-16,10 1 0 15,0-1 0-15,0 2 0 16,-3-6 2-16,-2 2-4 15,-6-4 4-15,2 4-4 16,2-2 4-16,-2-1-3 0,0 3 4 16,2-2-5-1,-7 2 4-15,-2-1-2 16,2-2-3-16,-5-1 6 16,4-1-6-16,-5 5 6 0,5-1-6 15,2 1 4 1,-5 2-3-16,-1-2 2 0,10 6 0 15,-5-3 1-15,2-1 0 16,0-2-3-16,-4-1 6 16,-1 3-6-16,6 2 4 15,-7 2-2-15,1-8 0 16,4 5 0-16,4-3 0 0,-5 2 0 16,4 1 0-1,2 0 1-15,-3 3-2 0,0-3 1 16,-1 3-2-16,-7-4 4 15,-8 0-5-15,-8 4 6 16,5 0-6-16,0-2 3 16,10 2 3-16,4 0-5 15,-8-4 4 1,1 4-5-16,-2 0 6 0,-4-3-5 16,7 3 4-16,4 0-4 15,-5 0 4-15,14 0-2 16,2 0-3-16,7 0 6 15,5 0-6-15,-2 0 6 16,8 0-5-16,-5 0 4 16,8 0-2-16,1 0 0 0,-9 0 0 15,4 0 0 1,0 0 1-16,1 0-1 0,6 0 1 16,-2 0-2-16,0 0 2 15,2 0-2-15,2 0 1 16,3 0-1-16,0 0 2 15,-3 0-2-15,3 0 1 16,-1 3 0-16,-6 1-4 16,2 2 6-16,-2-2-3 15,-5 2 2-15,0-3-2 16,-3 1 4-16,-3 2-3 16,0 1 0-16,-7-3 0 15,0 2 0-15,-2-3 0 16,3 3 0-16,2 5 0 0,4-5 0 15,-3 4 0-15,5-7 0 16,-3 5 0-16,2-2 0 16,1-3 0-16,-1 3 0 15,1-2-3-15,2 3 6 16,-2 3-6-16,2-4 2 16,5 1-1-16,1 3 1 15,-2-3 1-15,7-1-1 16,0 4 2-16,6 0-2 15,2 0 1-15,-1 0 0 16,3-3 1-16,0 2-3 0,-2 1 3 16,1-3-1-1,-1-1 0-15,0 5 0 0,1-1-1 16,1-1 2-16,-11 8-2 16,2 0 2-16,1-4-2 15,-7 7 2 1,7-3-2-16,-1-1 1 0,0 4 0 15,7-3 0-15,-3-1 0 16,-1-2-2-16,5-1 4 16,-1 0-4-16,5 0 3 15,4-3-4-15,1 3 3 16,1-3-1-16,-2 3 0 0,-1 0 1 16,-1 4-1-16,-1 0 2 15,8-1-2-15,-8 1 1 16,8-4-1-16,-3 4 2 15,-4 0-2-15,7-2 0 16,-5 9 2-16,-1-4-2 16,-2 3 1-16,5 3-2 15,-1 4 3-15,1 7-3 16,6 3 3-16,-5 0-3 16,5 2 2-16,0 1-2 15,0-3 1-15,0-4 1 16,5 1-2-16,8 0 2 15,0-1-1-15,0 0 2 16,1 1-3-16,2-4 3 16,-2-7-2-16,1 1 1 0,0-4 0 15,-1 4 0-15,1-1 0 16,-6-2-1-16,0-5 2 16,2-2-2-16,1-4 2 15,0 4-1-15,-3 0 0 16,4 2 0-16,-2-2 0 15,3 2 0-15,-1-2-1 16,-4 3 2-16,5-4-1 16,-3 1 1-16,2 3-2 15,1 0 1-15,-1 0 0 16,4-1 0-16,-3-2 0 16,1 3 0-16,-3-7 0 15,4 0-1-15,3 4 2 16,-4-4-3-16,4 4 4 0,2 0-4 15,-4-1 4-15,6 0-2 16,-2 1 0-16,-1 0 1 16,4-1-2-16,-5 1 3 15,1-1-4-15,1 1 3 16,-4-7-2-16,-4 0 1 16,-2-3 0-16,-2-1 0 15,-1-3 0-15,-2 1-1 16,-3-1 2-16,1 0-2 0,-1-3 2 15,-3 0-2 1,8 4 2-16,-5-1-2 0,-3-3 1 16,3 0-1-1,3 4 1-15,-3-4 1 16,2 2-2-16,1-2 1 16,-3 0-2-16,0 4 4 0,6-4-4 15,-9 0 3-15,3 4-2 16,-3-4 2-16,0 0-1 15,0 0 0-15,0 0 1 16,0 0-3-16,0 0 2 16,0 0-5-16,0 0-3 15,0 0-24-15,0 0-13 16,-3 0-59-16,-2 0-133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3-31T21:50:31.330"/>
    </inkml:context>
    <inkml:brush xml:id="br0">
      <inkml:brushProperty name="width" value="0.05292" units="cm"/>
      <inkml:brushProperty name="height" value="0.05292" units="cm"/>
      <inkml:brushProperty name="color" value="#40E0D0"/>
    </inkml:brush>
  </inkml:definitions>
  <inkml:trace contextRef="#ctx0" brushRef="#br0">9512 17258 9 0,'0'0'0'0,"0"0"8"15,0 0-8-15,0 0 16 16,0 0 8-16,0 0 18 16,0 0-3-16,0 0 1 15,0 0 2-15,0 0-11 0,0 0 16 16,0 0-3-16,0 0 8 15,0 0-17 1,0 0-2-16,0 0-6 16,0 0 0-16,0 0-2 0,0 0-2 15,0 0 3-15,0 0-10 16,0 0 2-16,0 0-6 16,0 0 1-16,0 0-2 15,0 0-2-15,0 0 1 16,0 0-5-16,0 0 4 15,0 0-7-15,3-3 4 16,2 3-4-16,-5 0 1 16,3 0-1-16,0 0 0 15,-3 0 1-15,3 0-2 16,-3 0 2-16,3 0-4 0,-3 0 3 16,6 0-5-16,-5 0 5 15,2 0-5-15,0 0 4 16,2 0-2-16,-2 0 1 15,0 0 0-15,7 0 0 16,7 0 3 0,3 0-3-16,4 0 1 0,0 0-1 15,-1 0 3-15,-5 0-5 16,0-3 4-16,2 3-2 16,-5 0 1-16,-2 0 0 15,4-3 0-15,-3-1 2 16,2 1-3-16,4 3 3 0,-2 0-4 15,-3-3 4-15,3 3-3 16,-4 0 0-16,6 0 1 16,1 0-1-16,-6-4 2 15,9 1-3-15,-4 3 2 16,1-4-1-16,-1 2 2 16,-1-2-4-16,5 1 4 15,-1 3-2-15,3 0 2 16,-1 0 0-16,3-4 0 15,-3 1 0-15,3 3-4 16,-7-7 5-16,3 7-4 16,-1 0 2-16,4-3 0 15,-2 3-1-15,3-3 1 16,-1 0-2-16,-7-1 3 16,1 4-3-16,-2 0 2 15,-5-3-2-15,6 3 2 0,-2 0-1 16,1 0 1-16,3-3-1 15,-3 3 0-15,1 0 0 16,-1 0-1-16,3-4 3 16,-3 4-3-16,12 0 3 15,2 0-3-15,-8 0 2 16,4 0-1-16,-2 0 0 16,-4 0 2-16,4 0-4 15,-3 0 3-15,4 0-2 16,0 0 3-16,0 0-4 15,0 0 3-15,-5 0-2 0,-3 0 2 16,-1 0-2 0,6 0 1-16,-9 0 1 0,8 0-2 15,-3 0 3-15,-2 0-4 16,6 4 4-16,-2-1-3 16,7 0 2-16,0 4-1 15,4-1 0-15,0-2 1 16,-5-1-2-16,1 0 2 15,-1 1-2-15,-3-1 3 16,-3 1-4-16,4-2 3 16,-3-2-2-16,-1 0 2 15,5 4-2-15,-5-1 1 16,0 4 1-16,1-4-2 0,0 4 3 16,-7-4-4-16,-4 0 4 15,-4-3-4-15,-6 4 2 16,2-4 0-16,-5 0 0 15,0 4 2-15,0-4-2 16,0 0 3-16,0 0-3 16,0 0 4-16,0 0-4 15,0 0 2-15,0 0-3 16,-8 0 0-16,-1 0-3 16,-1 0-13-16,-4 0-16 15,3 0-55-15,-5 2-161 16</inkml:trace>
  <inkml:trace contextRef="#ctx0" brushRef="#br0" timeOffset="1426.36">8115 17258 24 0,'0'-9'38'16,"0"5"-7"-16,0-2 4 0,0-1-8 15,0 1 6 1,0 2 11-16,0 1 1 0,0-1-7 16,0 1 0-16,0-4-12 15,-3 4 11-15,-3 0 6 16,2-4-6-16,1 4-16 16,3 0-2-16,-3-1 1 15,0 1-4-15,-2-1 6 16,-1 2-7-16,-4-2-3 0,0 1-6 15,-2 3 6-15,-3-4-6 16,8 4-1-16,1 0-2 16,3 0-4-16,-6 0 4 15,2 0-1-15,-2 0 3 16,6 0-5-16,-4 0 2 16,1 0-1-16,0 0 4 15,-8 0 2-15,4 0-4 16,-1 0 1-16,8 0-3 15,0 0 2-15,0 0-3 16,3 0 3-16,0 0-5 16,0 0 4-16,0 0-3 15,0 0 2-15,0 0 1 16,0 0-4-16,0 0 4 16,0 0-4-16,0 0 4 0,0 0-4 15,0 0 4-15,0 0-5 16,0 0 2-16,0 4-1 15,3-4-1-15,3 0 1 16,2 0-3-16,5 0 8 16,10 3-3-16,9 1 3 15,10-4-3-15,2 0 3 16,3 0-3-16,-4 0 0 16,-2 0 2-16,0 0-3 15,3 0 5-15,0 0-6 0,-3-4 6 16,-4 1-7-16,-5 3 6 15,-5 0-3 1,-4 0 0-16,1 0 0 16,-4 0 0-16,1 0 0 0,-4 0 0 15,-1 0 0 1,-4 0 0-16,0 0 0 0,-3 0 0 16,5 7 0-16,-2-5 0 15,-4 2 0-15,2-1 1 16,4 1-2-16,-1-1 3 15,1 0-4-15,0 1 4 16,-1-1-4-16,1 0 4 16,3 0-3-16,-1 4 2 15,5-4-1-15,-6 1-1 16,2 3 3-16,-5-7-4 16,-10 2 4-16,-2 2-3 0,0-4 4 15,0 3-2-15,0-3 3 16,0 0-2-16,0 0 0 15,0 0-1-15,-2 0-11 16,-10 0-35-16,12 0-135 16</inkml:trace>
  <inkml:trace contextRef="#ctx0" brushRef="#br0" timeOffset="3132.81">13667 17266 27 0,'0'0'45'0,"0"0"-18"16,0-4 4-16,0 4-3 15,0 0 2-15,0 0-3 16,0 0 14-16,0 0 8 16,0 0 10-16,0 0-7 15,0 0-6-15,0 0-8 16,0 0-17-16,0 0-3 16,0 0-1-16,0 0 9 0,0 0-10 15,0 0 5-15,0 0-6 16,0-4-7-16,0 4-4 15,12-3-3-15,4 3 10 16,12 0-1-16,4 0 1 16,6-3-7-16,6 0 0 15,-4 3-2-15,-2-4 2 16,0 1-2-16,6 0 1 16,7 3 0-16,-4-4-4 15,-6 4 5-15,-8 0-5 0,-3 0 4 16,1 0-4-1,-4 0 3-15,3 0-2 0,0 0 1 16,2 0 1 0,-3 0-2-16,-2 0 1 0,2 4-2 15,-5-1 3-15,-7 0-4 16,4 1 5-16,-5-1-4 16,4 0 1-16,1 0 0 15,5 1 0-15,1 0 2 16,0-2-4-16,4-2 4 15,-4 7-4-15,0-3 4 16,-3-2-3-16,-4 2 2 16,1-1-1-16,-3 1 0 0,2-1 0 15,-10 0 0-15,8 1 0 16,-8-1-1-16,0 0 3 16,-4-3-4-16,2 3 4 15,-5-3-3-15,0 4 1 16,4-4 1-16,2 4-1 15,5-2 1-15,4 2-2 16,2-1 3-16,1 1-4 16,-6-4 4-16,2 0-4 15,-7 2 3-15,1-2-2 16,-5 0 2-16,1 0 0 16,-7 0-2-16,0 0 3 0,0 0-3 15,3 0 3 1,-3 0-3-16,3 0 2 0,1 0-2 15,3 4 1-15,-1-4 0 16,5 0-2-16,-1 0 3 16,-4 0-3-16,5 0 4 15,-8 0-4-15,0 3 3 16,0-3-5-16,-3 0-1 16,0 0-4-16,0 4-9 15,0-4-31-15,0 3-74 16,0 4-310-16</inkml:trace>
  <inkml:trace contextRef="#ctx0" brushRef="#br0" timeOffset="4080.74">15882 17364 47 0,'3'0'31'16,"-3"0"6"-16,3 0 53 0,1 0-6 15,-4 0-18 1,3-3-5-16,0 0-15 0,5 0-4 16,-2-1-18-1,5-2-2-15,-2-1-3 0,4 1 1 16,1-5-9-1,3 5-2-15,4-4 0 0,-2 3 0 16,6-3-1-16,-3 3-7 16,5 5 4-16,1-5-5 15,2 1 5-15,-3-2-4 16,3 2 1-16,-2-1 4 16,-3 1-7-16,-1-1 3 15,-7 3-3-15,3 4 4 16,-4-2-4-16,2-2 4 0,-4 1-5 15,-5 3 4-15,5-4-1 16,-4 4 0-16,4 0 1 16,6 0 0-16,-4 0 2 15,2 0-5-15,2 0 5 16,3 0-3-16,1 0 4 16,3 0-5-16,-4 0 1 15,-2 0-1-15,2 0 0 16,1 0 3-16,-2 0-6 15,7 0 6-15,-11 0-5 16,6 0 4-16,-4 0-4 16,-2 0 3-16,-1 0-1 15,-4 0-1-15,4 0 3 0,0 0-3 16,-1 0 3 0,1 0-4-16,-5 0 5 0,-4 0-5 15,-1 0 4-15,-4 0-4 16,0 0 4-16,-3 0-1 15,0 0 0-15,0 0 2 16,0 0-5-16,0 0 4 16,0 0-8-16,0 0-12 15,-3 0-49-15,-3 17-83 16</inkml:trace>
  <inkml:trace contextRef="#ctx0" brushRef="#br0" timeOffset="5404.1">17631 17334 17 0,'0'0'20'0,"0"0"46"16,0 0-6-16,0 0-11 16,0 0-17-16,0 0 21 15,0 0-8-15,0 0-2 16,0 0-24-16,-6 0-1 16,0-2-4-16,-12-2-18 15,5-3-6-15,-9 5 17 16,-4-2-2-16,5 4-9 15,-8 0 16-15,10 0-9 16,-3 0 20-16,9 0-2 16,7 0-9-16,3 0-5 15,3 0 6-15,0 0-1 0,0 0-7 16,0 0 2 0,0 0-5-16,0 0 5 0,0 0-3 15,0 0 5-15,0 0-4 16,0 0 5-16,0 0 2 15,0 0 0-15,0 0 3 16,0-4-3-16,0 4-2 16,0 0-7-16,-5-3 3 15,-4 3-8-15,-2-3 4 16,-2 0 0-16,4 3 1 16,4 0 2-16,5-4-5 15,0 4 5-15,0 0-5 16,0 0 3-16,0-3-4 15,0 3 2-15,0-3-2 0,0 3 0 16,0-4 3-16,0 4-3 16,17 0 4-16,13 0 1 15,11 0 2-15,10 0-6 16,2 0 3-16,-6 0-2 16,-6 0 4-16,-3 0 1 15,-8 0-3-15,5 0 1 16,-7 0-3-16,6 0 1 15,-7 0-3-15,0 0 4 16,3 0-4-16,1 0 3 16,-4 0-2-16,5 0 1 15,-4-7 2-15,-5 5-4 16,4-5 3-16,-3 3-2 16,-7 4 6-16,0-2-6 15,1 2 2-15,-9 0-2 16,-3 0 1-16,1 0 1 15,-1 0-2-15,3 0 1 0,-5 0-1 16,0 0 2-16,7 0-4 16,-5 0 5-16,4 0-3 15,1 0 2-15,-2 0-2 16,-2 2 1-16,0-2-1 16,3 0-2-16,-7 0 4 15,5 0-3-15,-5 0 2 16,0 0-2-16,7 0 2 0,-4 0-1 15,5 0 0-15,3 0 0 16,-5 0 0-16,6 0 2 16,1 0-4-1,-4 0 4-15,2 0-4 0,-6 0 4 16,-2 0-2-16,-3 0 1 16,-3 0-2-16,0 0 1 15,0 0 0-15,0 0-6 16,0 0-11-16,0 0-43 15,0 0-128-15</inkml:trace>
  <inkml:trace contextRef="#ctx0" brushRef="#br0" timeOffset="13775.2">19274 17417 17 0,'0'-3'35'16,"0"3"-4"-16,0 0-9 0,0 0 1 16,0-3 12-16,0 3-13 15,0 0 5-15,0 0-12 16,0 0 9-16,0 0 0 16,0 0 9-16,0 0-8 15,0 0-10 1,0 0-2-16,0 0-13 0,0 0 5 15,0 0-10-15,0 0 8 16,0 0-6-16,0 0 10 16,0 0-5-16,0 0 0 15,0 0 0-15,0 0-2 16,0 0 5-16,0 0-8 16,0 0 8-16,0 0-7 15,0 0 10-15,0 0-4 0,0 0 9 16,0 0-3-16,0 0-4 15,0 0 4-15,0 0-4 16,0 0 5-16,0 0-5 16,0 0 7-16,0 0-6 15,0 0 4-15,0 0-6 16,0 0 2-16,0 0 0 16,0 0 1-16,0 0 3 15,0-3-5-15,0 3 4 16,0 0-4-16,0 0 7 15,0-4-1-15,0 4 1 16,0 0-5-16,0 0 2 16,0 0-1-16,0 0-2 15,0 0 4-15,0 0-4 16,0 0-1-16,0 0-5 0,0 0 0 16,0 0-1-16,0 0 1 15,0 0 1-15,0 0-2 16,0 0 4-16,0 0-4 15,0 0 4-15,0 0-3 16,0 0 3-16,0 0-4 16,0 0 2-16,0 0-2 15,0 0 0-15,0 0 2 16,0 0-3-16,0 0 4 0,0 0-4 16,0 0 4-1,0 0-5-15,0 0 4 0,0 0-3 16,0 0 2-16,0 0 0 15,0 0-3-15,0 0 4 16,3 0-4-16,10-3 5 16,1-4-3-16,0-2 2 15,2 2-3-15,-2-3 3 16,-4 3-2-16,3-3 0 16,-3 7 1-16,-7 0-2 15,5-1 2-15,-4 1-3 16,2-1 5-16,0 2-4 0,0-2 3 15,5 1-1-15,-5-1 1 16,3 2-2-16,-4-2 2 16,5 0-1-16,1 1-1 15,-2-3 3-15,0 6-5 16,-5-4 3-16,0 4-3 16,0-3 2-16,-1 3 1 15,0 0-1-15,5 0 1 16,-5-3-3-16,0 3 3 15,0 0-1-15,4 0 3 16,-1 0-4-16,2 0 2 16,-2-4-1-16,5 1 2 15,-2-1-1-15,4 2-2 16,2-2 2-16,0 1-2 16,-1-1 1-16,4 2-4 0,-1-2 5 15,-5 4-2-15,6 0 1 16,-1-4 0-16,-1 1 1 15,1 3 2-15,0-3-5 16,-1 3 3-16,-5 0-4 16,-1 0 5-16,-1 0-4 15,2-3 4-15,0 3-1 16,-1 0 0-16,-4 0 0 16,-3 0-2-16,3 0 3 15,-6 0-4-15,5 0 4 16,-2 0-3-16,-3 0 3 15,0-4-4-15,3 4 2 16,-3 0-1-16,3 0 1 16,3 0 0-16,1 0 0 0,4 0 1 15,0-3-1-15,-2 3 2 16,0-3-5-16,3 3 5 16,1-4-3-16,0 4 2 15,0 0-2-15,-2 0 1 16,2 0 1-16,-2 0-4 15,-8 0 4-15,0 0-6 16,0 0 5-16,-3 0-1 16,0 0 2-16,0 0-2 15,0 0 1-15,0 0 2 16,0 0-3-16,0 0 3 0,0 0-2 16,0 0 3-16,0 0-3 15,0 0 0 1,5 0 0-16,-5 0 1 15,0 0 0-15,0 0-2 0,0 0 3 16,0 0-4-16,0 0 4 16,0 0-4-16,0 0 3 15,0 0-2-15,0 0 3 16,0 0-3-16,0 0 1 16,0 0 2-16,0 0-3 15,0 0 3-15,0 0-3 16,0 0 4-16,0 0-3 0,0 0 0 15,0 0 0 1,0 0 2-16,0 0-2 16,0 0 0-16,0 0 2 0,0 0-4 15,0 0 5-15,0 0-5 16,0 0 3-16,0 0-3 16,0 0 2-16,0 0-2 15,0 0-9-15,0 0-9 16,0 0-27-16,0 0-62 15,0 0-219-15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05:19.55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12174 9400 19 0,'0'0'81'15,"0"0"-3"-15,0 0-7 16,0 0 8-16,0 0-11 15,3 0-19-15,-3 0-8 0,3 0-6 16,-3 0-2 0,0 0-7-16,0 0-3 15,0 0-6-15,0 0 2 0,0 0-17 16,0 0 20-16,0 0-10 16,0 0-3-16,0 0 0 15,0 0-4-15,0 0 5 16,0 0-6-16,0 0 2 15,0 0-2-15,0 0 1 16,0 0-2-16,0 0 0 16,0 0 1-16,0 0-3 15,0 0 3-15,0 0-2 0,0 0 3 16,0 0-3 0,0 0 2-16,0 0-2 0,0 0 1 15,0 0 0-15,0 3-1 16,0-3 0-16,0 0-1 15,0 0 2-15,0 0-3 16,0 0 2-16,0 3-1 16,0-3 0-16,0 0 0 15,0 0-1-15,0 0 2 16,0 0-1-16,0 0 1 16,0 0-3-16,0 0 4 15,0 0-3-15,0 4 1 16,0-4-1-16,0 0 2 15,0 0-1-15,0 0 0 0,0 0 3 16,0 0-4-16,0 0 1 16,0 3 0-16,0-3 1 15,-9 3-2-15,-5-3-1 16,-7 7 0-16,-2-1 0 16,2 1 3-16,2 7-3 15,-1-14 3-15,5 3-3 16,-8 3 3-16,5-6-3 15,-3 10 3-15,-3-6-2 16,-3-1 1-16,-1 1-1 16,-2-4 0-16,0 6 1 15,7 1-2-15,-1-4 2 16,4 4-3-16,7-1 3 16,-1 1-2-16,-2 0 1 15,2-1 0-15,0-2-1 0,-2-1 2 16,2 0-2-16,0 0 2 15,1 4-3-15,-7 0 3 16,-1 2-3-16,-2 2 3 16,-1-5-1-16,5 1 0 15,-1-1 1-15,-1 1-1 16,1 0 2-16,-4 6-4 16,1-3 4-16,-1 0-3 15,1 0 2-15,2 0-1 16,-1-1 0-16,0 2 1 15,3-5-1-15,-1 1 2 16,-1-1-3-16,1 1 3 16,-4-4-2-16,4 1 2 0,-4 3-3 15,2-1 3-15,-3-3-2 16,-5 4 0-16,-3 0 0 16,1-4 0-16,-4 3 2 15,6 1-4-15,7 0 4 16,-4 2-3-16,3-5 2 15,-7 3-2-15,4-5 2 16,-3 2-1-16,0 0 0 16,4-1 0-16,-4 0-2 15,3-3 4-15,-4 3-3 16,4 1 2-16,3-4-2 16,-15 3 2-16,-2-3-1 0,3 3 0 15,-1-3 1-15,1 0-2 16,5 4 2-1,2-4-3-15,-2 0 3 0,0 3-3 16,1-3 4-16,2 0-3 16,4 0 2-16,2 0-1 15,0 0-1-15,6 0 2 16,-3 0-2-16,1 0 2 16,-1 0-2-16,1 0 2 15,-1 0-3-15,4 0 4 16,1 0-2-16,-1 0 0 15,-7 0 0-15,3 0 0 16,-8 0 1-16,-1 0-3 0,-4 4 3 16,0-4-1-16,-3 0 0 15,0 2 0-15,2-2 0 16,-3 4 0-16,0-1 0 16,1 1 1-16,6-2-2 15,-2 2 3-15,3-4-4 16,1 0 4-16,-3 0-4 15,8 0 4-15,-2 0-2 16,5 0 0-16,5 4 0 16,-1-1-1-16,2-3 2 15,-6 0-2-15,1 0 2 16,-1 3-3-16,1 0 4 16,2 1-4-16,-1-1 2 15,2 4 0-15,-4-4 0 0,1 3 1 16,-1 1-3-16,-8-3 3 15,2 6-4-15,1-4 3 16,-2 4-2-16,8 4 4 16,-7-5-3-16,-4 5 0 15,-2-8 1-15,-5 4-1 16,8 4 2-16,1-1-3 16,-2 3 3-16,4-3-3 0,1 0 3 15,2 1-2 1,-1 2 1-16,4 1 0 15,3-4-1-15,-1 1 2 16,0-5-2-16,3 4 2 16,-4 1-3-16,-1-1 3 15,1 4-2-15,4-4 2 0,-1 0-1 16,0 1 0-16,-7 2 1 16,-5 4-2-16,-8 4 2 15,-1 2-2-15,5-3 2 16,2-6-1-16,1-1 1 15,1 0-2-15,-5 1 1 16,7 0 2-16,-1-4-2 16,1-3 1-16,3 0-2 15,-2-1 2-15,-3 2-2 0,-2-1 2 16,1 3-2 0,-1-3 2-16,-3-1-1 0,0 5 0 15,-7-1 0 1,-2 0-1-16,-7 4 2 0,1-7-2 15,-4 3 2-15,7 0-1 16,2 0 0-16,0 1 0 16,0-1 0-16,8 0 0 15,-5-2-1-15,0 2 2 16,5-3-2-16,-9 3 3 16,1-3-4-16,-5 0 3 15,6 0-1-15,-6 0 0 16,5-1 0-16,-3 5 0 15,5-4 1-15,1 0-2 0,4 0 1 16,3-1 0-16,1 2 1 16,3-5-3-16,0 4 4 15,-4 1-3-15,3-5 1 16,3 3 0-16,-2-2-1 16,0 0 3-16,0 0-4 15,-10 2 3-15,-3 5-2 16,-4-1 2-16,-5 0-2 15,5 0 1-15,1 1 0 16,-6-1 0-16,2 0 0 16,0 0-1-16,0 4 3 15,-1-4-4-15,4 4 3 16,-4-4-2-16,2 3 2 16,4-2-2-16,1-1 1 15,11-3 1-15,4 0-3 0,4 0 4 16,2-3-4-1,-1-1 4-15,0 4-4 0,-2-3 3 16,2-1-2-16,-4 1 1 16,-2-1 0-16,-1 8 0 15,-7-4 0-15,-3 3-1 16,-3 1 2-16,-3 2-2 16,0 0 2-16,-4 1-2 15,7 0 1-15,0-4 0 16,7 4-1-16,-4-4 1 15,0 0-1-15,3 3 1 16,0-2-1-16,7-1 2 0,-1-3-3 16,5 4 3-16,4-5-3 15,-1 5 2-15,-3-5-1 16,-1 5 0-16,9-1 1 16,2-4-4-16,3 5 2 15,1-1-1-15,1 0 3 16,-3 4-2-16,1-4 1 15,2 1-2-15,-3 6 3 16,3-1-1-16,-8 4-1 16,2 7 2-16,-2 0-2 15,-1 3 3-15,4-3-3 0,1 4 3 16,2-2-3 0,-2-2 2-16,-1 6-1 15,5-2 1-15,0-4-1 0,3-1 0 16,1-2 1-1,5-1-2-15,3-2 3 16,0-1-4-16,0-6 3 0,0 2-1 16,0-2 0-16,0 2-1 15,0 2 0-15,6 2 4 16,14 0-6-16,-2 7 3 16,2 0 1-16,4-4 0 15,3 1-1-15,-1-4 0 16,-2 0 1-16,0-3 0 15,2 3 0-15,-2-3 0 16,2-3 0-16,-8 2-1 0,1-2 2 16,3 0-1-16,0 2 1 15,-1-5-1-15,-4-1-1 16,-3 0 3-16,-1 0-4 16,1-3 4-16,3 1-4 15,1-2 4-15,-3 1-4 16,1 3 4-16,1-3-3 15,0 1 0-15,7 5 3 16,-1 0-3 0,4 5 2-16,3-2-3 0,-1-2 4 15,-1-4-4-15,3 4 4 16,6 2-3-16,0-2 2 16,7 6-1-16,-1-3 0 15,-2 0 1-15,-1 3-2 16,-3-3 2-16,0-1-2 15,-3-2 3-15,0 0-4 16,-1 0 4-16,0 2-2 0,5 2 0 16,-8-2 1-16,0-2-2 15,-5-4 4-15,-3-6-6 16,5 3 6-16,1 3-6 16,-6 0 6-16,6 4-6 15,-4-4 4-15,-5 3 1 16,6-3-4-16,-6 1 4 15,5 6-4-15,-1-7 4 16,1 4-4-16,-4-1 4 16,4 1-4-16,-1 0 4 15,1-1-2-15,-1 0 0 16,5 1 0-16,-5 0 0 16,-3 0 0-16,1-2 0 15,-2 2 0-15,-5-4 0 16,0 1 0-16,-1-5 0 0,1-1 0 15,-1 5 0-15,-3 0 0 16,3-3 1-16,2 7-2 16,0-8 2-16,-1 8-2 15,4-4 2-15,-3 4-2 16,8 2 2-16,-5-2-1 16,-1 3 0-16,2 4 0 15,3-5 0-15,0 5 1 16,2 2-3-16,-1-3 4 15,1 4-4-15,2-1 4 16,-2-3-4-16,3 4 3 16,4 3-1-16,-4-4 0 15,0 1 1-15,-3-1-3 16,-4-6 4-16,-1 4-4 16,6-2 4-16,-3 5-3 0,6-4 1 15,-4 0 0-15,3 3 0 16,0 1 1-16,-4-1-2 15,4 1 2-15,-4-3-2 16,1-1 2-16,0 0-1 16,-4 3 0-16,2-2 0 15,7 2 0-15,-3 4 0 16,4 0 0-16,-1 0 1 16,2 0-2-16,0 2 2 15,-4 2-2-15,0-5 2 16,-7 1-2-16,4 0 2 15,8 0-1-15,-7-3 0 0,-2-8 0 16,1 4-1 0,-4-3 3-16,7 0-4 0,-3 4 4 15,-1-1-4-15,3-1 3 16,2 2-2-16,-5-1 3 16,4 0-2-16,-3 4-1 15,-4-4 2-15,7 3-1 16,-7-2 1-16,6-1-2 15,-8-4 1-15,4 2 0 16,-6 2 1-16,0-3-1 0,-1-4 0 16,-3 1 0-16,-2-4-1 15,-3-3 3-15,2-3-4 16,-1 2 4 0,2 1-4-16,-4 1 4 0,5-1-2 15,-2-4 0-15,-4 4 0 16,1-4 0-16,-6-2 1 15,3 0-2-15,-3-2 2 16,3 2-2-16,-3-4 3 16,0 0-4-16,0 0 4 15,0 0-2-15,0 0 0 16,0 0 1-16,0 0-2 16,0 0 2-16,0 0-2 15,0 0 2-15,0 0-2 16,0 0 2-16,0 0-2 0,0 0 2 15,0 0-1-15,0 0-1 16,0 0 3-16,0 0-4 16,0 0 4-16,0 0-4 15,0 0 4-15,0 0-3 16,0 0 2-16,0 0-1 16,0 0 0-16,0 0 1 15,0 0-1-15,0 0 2 16,0 0-2-16,0 0 1 15,0 0-2-15,0 0 3 16,0 0-2-16,0 0 1 16,0 0-1-16,0 0 0 15,0 0 1-15,0 0-1 16,0 0 1-16,0 0-2 0,0 0 2 16,0 0-1-16,0 0 0 15,0 0 0-15,0 0 0 16,0 0 1-16,0 0-2 15,0 0 3-15,0 0-4 16,0 0 4-16,0 0-3 16,0 0 2-16,0 0-1 15,0 0 1-15,0 0 0 16,0 0-2-16,0 0 2 16,0 0-1-16,0 0 2 15,0 0-4-15,0 0 4 16,0 0-2-16,0 0 0 15,0 0 0-15,0 0 1 0,0 0 0 16,0 0-1 0,0 0 1-16,0 0-1 0,0 0 2 15,0 0-3-15,0 0 2 16,0 0-1-16,0 0 1 16,0 0 0-16,0 0-2 15,0 0 4-15,0 0-5 16,0 0 4-16,0 0-2 15,0 0 0-15,0 0 0 16,0 0 1-16,0 0-1 16,0 0 0-16,0 0 0 15,0 0 0-15,0 0 1 0,0 0-2 16,0 0 2-16,0 0-2 16,0 0 2-16,0 0-2 15,0 0 2-15,0 0-1 16,0 0 0-16,0 0 2 15,0 0-4-15,0 0 4 16,0 0-3-16,0 0 2 16,0 0-1-16,0 0 1 15,0 0-1-15,0 0 0 16,0 0 2-16,0 0-4 16,0 0 4-16,0 0-3 15,0 0 2-15,0 0-1 16,0 0 0-16,0 0 0 0,0 0 0 15,0 0 1-15,0 0-2 16,0 0 2-16,0 0-1 16,0 0 1-16,0 0-2 15,0 0 2-15,0 0-1 16,0 0 0-16,0 0 1 16,0 0-1-16,0 0 1 15,0 0-1-15,0 0 2 16,0 0-2-16,0 0 1 15,0 0-1-15,0 0 2 16,0 0-2-16,0 0 0 16,0 0 1-16,0 0-1 15,0 0 1-15,0 0-2 16,0 0 2-16,0 0-2 0,0 0 3 16,0 0-3-16,-9 0 2 15,-5 0 0-15,-13 0-3 16,-7 0 2-16,-3 0 0 15,0 7 1-15,-3 2-2 16,3 5 1-16,0-5-1 16,-4 5 2-16,7-5-1 15,-6 2-1-15,5-5 1 16,-3 1-1-16,3-1 2 16,2 2-4-16,3-6 4 15,3 5-3-15,-2-3 2 16,-3-1-1-16,5 3 1 15,-12 1-1-15,1 0-1 16,-3-1 3-16,2 5-1 0,-2-5 1 16,8 4-2-16,-8 0 2 15,8 0-2-15,-5-1 1 16,6 5 0-16,-3-4 0 16,5 0 0-16,-5 3-2 15,5-3 4-15,0 3-4 16,7 0 2-16,-4-3-1 15,0 1 2-15,0 2-2 16,4-7 1-16,2 1 0 0,4-1 0 16,0-2 1-16,1 2-2 15,-8 5 2-15,7-9-2 16,-6 5 2 0,2-3-2-16,5 2 1 0,-1 1 0 15,0-1 0-15,1 4-1 16,-1 1-1-16,-4-2 3 15,4 5-5-15,4 3 4 16,-4-4-5-16,3 0 4 16,2-3 0-16,-3-1 2 15,3 5-2-15,-1-1 1 16,2 4 0-16,-3-4-2 16,4 4 4-16,-4-1-4 15,2 4 4-15,-2-3-4 16,1-1 3-16,2 0-1 0,1-2 0 15,2-1 1-15,-1 4-2 16,3-4 2-16,-5-3-2 16,5 0 2-16,0-4-3 15,0 4 4-15,-3 0-2 16,0 4 0-16,2 2 0 16,-2 1 0-16,-5-1 1 15,3 1-2-15,1-1 2 16,1 4-2-16,-2-6 3 15,-3 5-3-15,4-2 2 16,1 3-2-16,-2 0 1 16,1 0 0-16,2-1-1 15,-4 8 1-15,1 3-1 16,5-4 2-16,-3-6-2 0,-3 6 2 16,6-2-2-16,3 5 1 15,-4 8 0-15,4-4-1 16,0 3 1-16,3 7-1 15,-3-3 2-15,0-3-2 16,3-4 2-16,-3-3-2 16,3 0 1-16,0 3 0 15,0-3 0-15,0-4 0 16,0 1 0-16,0-4 1 16,0 0-2-16,0 3 1 15,0-2 0-15,0-1 0 16,0-4 0-16,0 5 0 15,0-8 0-15,0 1 0 16,0-4 0-16,0-3 0 16,0 1 1-16,0-5-2 0,0-3 2 15,0-3-2-15,0 0 2 16,0 0-2-16,0 0 1 16,0 0 1-16,0 0-2 15,0 0 2-15,0 0-2 16,0 0 2-16,0 0-2 15,0 0 2-15,0 0-2 16,0 0 0-16,0 0 0 0,0 0-1 16,0 0 2-1,0 0-4-15,0 0-1 0,-4 0-9 16,4 0-21-16,0-9-44 16,0-18-101-16</inkml:trace>
  <inkml:trace contextRef="#ctx0" brushRef="#br0" timeOffset="3700.82">9644 10629 125 0,'0'-3'10'0,"0"3"-30"16,0 0 70-16,0 0 69 15,0 0-27-15,0 0-46 16,0 0-25-16,0 0 0 16,0 0 6-16,0 0-12 0,0 0 1 15,0 0-5 1,0 0 3-16,0 0 0 16,0 0-3-16,0 0-6 0,0 0-3 15,0 0-1-15,0 0-4 16,4 0 3-16,8 10 0 15,5 3 3-15,4 4 0 16,2-4-2-16,1 6-1 16,-2 2 0-16,6 2 3 15,-1 3-5-15,0-3 4 16,8 4-4-16,-6-3 4 16,1-5-4-16,0-2 1 15,-6-4 0-15,-4-3-2 16,1-1 3-16,-9-5-1 0,2 3 4 15,-7-4-6-15,1-3 7 16,-5 3-4-16,0-3 2 16,0 4-2-16,0-1 2 15,-3 0-2-15,0 0-2 16,0-3 2-16,0 4-2 16,3-4 7-16,-3 0-6 15,0 0 3-15,0 0-3 16,0 0 0-16,0 0-4 15,0 0-10-15,0 4-16 16,0 2-21-16,8-3-60 0,-8-3-157 16</inkml:trace>
  <inkml:trace contextRef="#ctx0" brushRef="#br0" timeOffset="4482.64">10000 10719 22 0,'0'0'86'0,"0"0"-21"15,0 0-23-15,0 0 8 16,0 0 2-16,0 0-3 16,0 0-15-16,0 0 0 15,0 0-11-15,0 0 0 16,0 0-7-16,0 0-6 15,0 0-5-15,0 0-7 16,0 0 4-16,0 3-4 16,14 13 12-16,6 4-3 0,-1 0-1 15,-1 0-9-15,-4 0 3 16,6 4-3-16,-2-2 6 16,0-2 1-16,5 0-2 15,-16-7 1-15,4-3-5 16,-4-3 5-16,-4-4-6 15,0 0 3-15,0 1 0 16,-3 0 0-16,0-4 2 16,0 2-2-16,0-2 1 15,0 4-5-15,3-4 1 16,-3 3-3-16,0 1 8 16,0-2-4-16,0-2 4 15,0 4-1-15,0-4 6 16,0 0-1-16,0 3-3 15,0 1 6-15,0 2-2 0,0 7 3 16,-6 1-8-16,-10 6 7 16,-6-1-2-16,0 2-1 15,-5 2-1-15,1-4-5 16,-6 5 4-16,9-5 1 16,-1 2 1-16,11-8-6 15,-1 0 3-15,7-10-2 16,0 0 7-16,4-3-6 15,3 0-3-15,0 0 1 16,0 0-3-16,0 0 2 16,0 0-10-16,0 0-8 15,0 0-46-15,0 0-73 0,10 0-133 16</inkml:trace>
  <inkml:trace contextRef="#ctx0" brushRef="#br0" timeOffset="6051.76">7972 14979 125 0,'-6'0'33'0,"3"0"-63"0,3 0 32 16,0 0 53-16,0 0 4 16,0 0-26-16,0 0 5 15,0 0 0-15,0 0 7 16,0 0-1-16,0 0-13 16,0 0-3-16,0 0-15 15,0 0 3-15,0 0-5 16,0 0 1-16,0 0-4 15,0 0-2-15,0 0-2 16,0 0-2-16,0 0 2 16,0 0-4-16,0 0 3 15,0 0-4-15,0 0 1 16,0 13-3-16,15 10 6 16,4 11 0-16,6 2 3 0,0-2-2 15,-7-8-6-15,2-3 2 16,4 0 0-1,-1 0 2-15,1 1-5 0,-4-8 6 16,-2 0-5-16,-4-2 2 16,-5-5 2-16,1-2-2 15,-4-3 0-15,-3-1-3 16,-3-3 6-16,6 0-7 16,-3 3 4-16,2 1-1 15,-1-1 2-15,-1 3-2 16,0-2 2-16,3 0-1 15,2 5-1-15,4 4 2 16,3 4-2-16,2 3 2 16,0 0-2-16,-7-3 3 15,1-7-3-15,-8-7 2 16,-3 0-1-16,0-3-1 16,0 0 1-16,0 0-5 0,0 0 2 15,0 0-6-15,0 0-1 16,0 0-15-16,0 0-13 15,0 0-48-15,0-27-141 16</inkml:trace>
  <inkml:trace contextRef="#ctx0" brushRef="#br0" timeOffset="6755.94">8362 15108 241 0,'0'0'-31'15,"0"0"-11"-15,0 0 62 16,0 0 53-16,0 0-37 16,0 0-18-16,0 0-5 15,0 0 14-15,0 0 16 16,0 20-23-16,13 7 5 0,-4 5-6 16,3 2-10-16,1 2 0 15,-3-2 0-15,-1-2-7 16,3 2 3-16,0-4-3 15,2 6 3-15,1 0-2 16,-3 4-1-16,2 0 1 16,-5-6-5-16,5-8 6 15,-4 1-6-15,-4-12 5 16,2-1-4-16,-5-7 2 16,-3-4 1-16,0-3-2 15,0 0 3-15,0 0-1 16,0 0 7-16,0 0 2 15,0 0 15-15,0 0-5 0,0 0 1 16,-6 0-5-16,-22 0-3 16,-9 0-25-1,-6-3 21-15,0-1-4 16,2 4-2-16,3 0 1 0,8 0-2 16,2 0 1-16,1 0-2 15,5 0 1-15,6 0-3 16,4 0 0-16,6 0 1 15,6 0-2-15,0 0 1 16,0 0-4-16,0 0 3 16,0 0-5-16,0 0 2 0,0 0-4 15,0 0 1-15,0 0-2 16,-4 0-9 0,4 0-19-16,0 0-79 0,0-10-228 15</inkml:trace>
  <inkml:trace contextRef="#ctx0" brushRef="#br1" timeOffset="16512.57">12732 9486 35 0,'0'0'48'0,"0"0"-18"15,0 0-5-15,0 0-3 16,0 0 8-1,0 0-3-15,0 0 5 0,0 0 1 16,0 0-7-16,0 0 1 16,0 0-7-16,0 0 10 15,0 0-5-15,0 0 5 16,0 0-8-16,0 0 5 16,0 0-7-16,0 0 0 15,0 0-4-15,0 0-4 16,0 0 7-16,0 0-5 15,0 0 4-15,0 0-5 16,0 0 0-16,0 0-7 16,0 0-2-16,0 0-1 0,0 0-2 15,0 0 1-15,0 0-3 16,0 0 3 0,0 3-6-16,4 1 1 0,10-1-3 15,6 7 6-15,13-4 2 16,8 8 1-16,2-7 1 15,1-1-4-15,-7 4 2 16,-4-7-3-16,2 4 4 16,-5-1-3-16,5 1 2 15,-7 0-1-15,-1-4 0 16,-10 1 0-16,0-4-2 16,-1 3 3-16,1 0-2 0,4-3 3 15,-4 3-3-15,-1 1 2 16,0-4-4-16,-4 3 3 15,4 0 0-15,4-3-2 16,1 0 2-16,-1 0-1 16,-4 4 2-16,1-1-2 15,4 1 3-15,-4 2-4 16,2-6 2-16,3 3-1 16,0-3 0-16,-2 0 0 15,1 0 0-15,2 7 1 16,1-4-2-16,3 1 3 15,3-1-3-15,1 3 3 16,3 1-3-16,4-4 2 16,-6 4 0-16,-2-3-2 15,0 2 2-15,1 1-3 0,-7-4 5 16,-2 7-5-16,4-7 4 16,-5 0-4-16,17 4 4 15,-11 0-2-15,4 0 0 16,-6-1 1-16,-4-3-2 15,8 1 2-15,-8 2-3 16,6 4 4-16,4-3-4 16,-7 3 3-16,2-3-2 15,2-1 1-15,-2 3 0 16,4 2 1-16,0-1 0 16,-2-7-2-16,-6 0 2 15,3-3-2-15,-1 4 3 0,6-4-3 16,0 3 2-1,2 1-1-15,-3-2-1 0,4 5 3 16,3-1-3-16,2 2 3 16,-5-2-4-16,0 1 4 15,4-1-4-15,-6 7 3 16,3-6-1-16,-4-1 0 16,0 2 1-16,5-5-2 15,-3 7 2-15,-8-4-2 16,3 1 3-16,0 3-4 15,1-3 4-15,-1 3-3 0,-3-4 2 16,-1 1-2 0,4-7 1-16,-8 3 1 0,1 0-2 15,1 8 2 1,2-2-3-16,4-3 3 16,-3 5-3-16,-1-5 3 0,3 4-3 15,-8 1 1-15,9-2 2 16,-3-2-2-16,2 3 2 15,1 0-3-15,0-1 4 16,4 5-3-16,-1-4 3 16,2 3-3-16,-4 1 2 15,3-1-1-15,-4-3-1 16,-3-4 2-16,-1 5-2 16,-2-2 2-16,1 1-4 0,-2 3 5 15,4-3-3-15,0 1 2 16,-4-5-1-16,0 1 0 15,1-5-1-15,2 2 1 16,7 3 1-16,-1-4-4 16,-1 4 5-16,-1-1-4 15,1 1 4-15,-1-1-3 16,3 1 3-16,-4-1-2 16,3-2-1-16,-4 3 2 15,-1-1-3-15,-1-2 4 16,-2 2-4-16,-1 1 4 15,-3-3-4-15,-1 2 3 16,-2-3-1-16,-4 1 0 16,7 2 1-16,-3-2-2 15,-1-1 2-15,-4-3-2 0,6 3 3 16,-6 0-3-16,2 1 2 16,4-1-3-16,-4 3 2 15,2 2 0-15,4 1-1 16,-3 1 1-16,4 0-2 15,-2 3 1-15,-2-2-2 16,3 2 5-16,-1-3-2 16,2 3 0-16,-6 0 0 15,2 0 0-15,1 0 2 16,-3 1-2-16,0-1 2 16,2-3-3-16,-4-1 3 15,-3-2-3-15,0 3 3 0,-4-6-3 16,0 2 1-1,5 1 1-15,-8-1-1 0,3 5 1 16,-3-2-1-16,3 5 3 16,-3 5-1-16,0 5 2 15,0 9-3-15,0 6 1 16,-3 1-2-16,-11 0 0 16,-3-3 2-16,1-1-3 15,-1-3 3-15,2-3-4 16,-3 0 4-16,-5-4-3 15,2 1 3-15,-6-4-2 16,-3 3 0-16,-5-3 0 16,-3 1 0-16,-3-4 0 0,-3 0 3 15,-4-4-2 1,-2-3-2-16,-3-2 1 16,-6-5 0-16,5 1 1 15,4-4-2-15,0-3 1 0,3 3 3 16,7 1-3-16,2-4 3 15,4 3-4-15,1 0 2 16,1 0-2-16,1 4 3 16,4-4-2-16,-4 4 1 15,1 0-1-15,1 3-2 16,-2 3 1-16,3-3 1 16,3 3 0-16,-4 4-4 15,-1 0 3-15,0 2-1 16,-1 1 4-16,7-4-4 0,1 1 4 15,7-4-2-15,-5-3-2 16,4 3 4-16,-3 0-5 16,4 1 3-16,2-1-1 15,1 0 2-15,-1-2-1 16,3 2 1-16,2-3-1 16,-1 3-1-16,4-7 2 15,-5 5-1-15,3-5 2 16,2 1-4-16,3-4 4 15,3 0-2-15,-3 1 0 16,3-4 0-16,-4 3 0 16,4-3 0-16,-3 3 0 15,3 1 0-15,-3-1 0 0,0-3 0 16,-2 4 0-16,5-2 0 16,-1-2 0-16,1 4 0 15,0-4 0-15,0 0 0 16,0 0 0-16,0 0 0 15,0 0 0-15,0 0 0 16,0 0 0-16,0 3-3 16,0-3 3-16,0 0-2 15,0 10 0-15,9 10 2 16,10 3 0-16,6 4 2 16,-6-4-4-16,5-3 3 15,-1-4-2-15,1 1 2 16,4 0 0-16,-1-1-2 0,-5 1 1 15,-2-4 1-15,4 0 0 16,-7-6-3-16,0-1 4 16,-4 1-4-16,1-3 3 15,4-1-2-15,-6 0 2 16,2 4 0-16,1-1 0 16,0 1 0-16,1-1-2 15,9 1 2-15,3-1-2 16,-6 2 4-16,5-2-7 15,0 4 6-15,-4-4-2 16,1 2 0-16,-5-2 0 16,6-3 0-16,0 3 0 0,-7 2-1 15,2-2 4 1,4 4-6-16,-1-4 6 0,1 2-3 16,-4-2 0-16,-4-3 0 15,3 3 0-15,-7 2 0 16,7-2 0-1,-7 1 0-15,8-1 0 0,-3-3 0 16,7 5 0-16,-1-2 1 16,1 3-2-16,3 2 1 15,3-5 0-15,-4 4 0 16,4 1 2-16,0 2-3 16,-2-4 3-16,-1 1-4 15,-8 0 4-15,0-7-3 0,-3 5 1 16,2-2 0-1,-6 3 1-15,5 2 0 16,-2-5-1-16,-3 4 1 0,-3-3-2 16,5-1 2-16,-4-2-1 15,1 3 0-15,-5-1 0 16,2 1 0-16,-2-4 0 16,0 0 0-16,1 4 0 15,-1 3 0-15,9-4 1 16,-2 7-2-16,3-2 2 15,2-1-2-15,-9 3 2 16,8-3 0-16,-2 3-2 0,0 0 3 16,8-3-3-1,-8 7 2-15,5-4-2 0,-1 0 3 16,-1 4-3-16,2 0 2 16,1 2-1-16,2 1 0 15,4-6 1 1,-4 3-1-16,-2-4 0 0,5 6 0 15,-5-2 0-15,9 0 0 16,-3 2 1-16,-4 1-2 16,1-4 2-16,-4-2-1 15,-1 2-1-15,3-2 2 16,-3 2-2-16,2-2 3 16,-1-5-4-16,1 1 4 15,-6 1-3-15,-4-2 2 0,7 1-2 16,2 0 2-1,1-3-1-15,0 3 0 0,2 3 1 16,-5 0-2-16,3 0 2 16,-1 4-1-16,-4-7 1 15,1 3-2-15,-2-3 2 16,0 0 0-16,-1 4-1 16,-2-5 1-16,0 5-2 15,-3-1 3-15,11 4-3 16,-10-4 2-16,1 0-1 15,2 0 0-15,4 4 0 16,0-1 0-16,-1 1 1 0,2-4-2 16,-4 0 3-1,3-3-3-15,-5 10 3 16,6 0-4-16,-6 4 5 0,8-5-3 16,-5-2 0-16,-2 2 0 15,6-2 0-15,-1 0 1 16,-2 2-2-16,5 2 2 15,-4-5-2-15,3 4 3 16,1 0-4-16,-1-1 4 16,1 2-2-16,-6-2 0 15,8-6 1-15,-8 4-2 0,1 3 2 16,1-4-2 0,0 1 2-16,-1-3-3 0,-2-1 4 15,1 0-4 1,0 0 3-16,-1 1-2 0,4-5 0 15,-3 1 3 1,-2 1-4-16,1-2 4 16,0 4-4-16,-4-3 4 15,4 7-3-15,2-4 2 0,4 4 0 16,1 0-1-16,-4-4 1 16,0 0-3-16,1 3 4 15,-3-3-3-15,1 8 2 16,6-4-1-16,-6-2 0 15,2 2 0-15,-3-4 1 16,-1 1-2-16,3-1 1 0,-4 0 3 16,1 0-5-1,0 1 4-15,-1-1-2 0,-2-6 1 16,-2 3-2-16,1-1 2 16,-1 1-2-16,4 1 1 15,-4-2 1-15,4 5-1 16,-1-1 2-16,6 4-4 15,-1-4 4 1,0 6-3-16,2-2 2 0,-5 0-1 16,3-1 2-16,-4-3-2 15,-2 4-2-15,2-4 4 16,-4 0-4-16,4 1 4 16,-1-5-4-16,-2 5 4 15,5-1-4-15,-7 0 2 0,2-2 0 16,1 2 0-16,4-3 0 15,-7 3 0-15,5 4 2 16,-2-4-4-16,-2 0 4 16,5 0-4-16,-4 4 2 15,4-4 0-15,2 3 0 16,2-2 0-16,2-1 0 16,-2 0 2-16,0 0-2 15,-1 1 0-15,4-1 0 16,-1 4 1-16,0-4-2 15,1 4 2-15,-2-1-1 16,2 0 0-16,2-2 2 16,-5 2-2-16,0 1 1 15,5 0-2-15,-5-1 2 0,2 1-2 16,4-1 2-16,-4 4-1 16,4-3 0-16,-4-1 0 15,1 1 0-15,-5-1 0 16,4-3-1-16,1 1 2 15,-4-1-2-15,1 0 2 16,-6 4-2-16,2-4 1 16,2 0 0-16,-2 0 0 15,-1 1 1-15,4-4-3 0,0 4 4 16,-1-1-4 0,4-3 1-16,-2-1-2 0,-1 1 3 15,-5 1-1 1,6-2 1-16,-1 5 1 15,2-1-1-15,1 0 0 0,-2 0-2 16,2 1 4-16,2-5-5 16,1 4 4-16,-2-3-4 15,5 3 3-15,-11-2-1 16,2 2 1-16,4-3 1 16,-5 3-2-16,4 4 4 15,1-1-5-15,-1 1 4 16,-3 0-4-16,-1-4 4 15,1 0-2-15,-2 0 0 16,-3 1 0-16,5-5 0 0,-4 1 0 16,1 3 0-16,2 0 0 15,-2 1 0-15,3 2 0 16,-1-2-2 0,1 2 4-16,4 4-2 15,-1 4 0-15,1-1 1 0,-1 0-2 16,-2-3 2-16,-6-1-2 15,1 2 2-15,-3-4-2 16,3 2 2-16,-2-2-2 16,-1-4 2-16,-1 4-1 15,2-4-1-15,-5 3 3 16,5-3-4-16,-1-2 4 16,-4 2-3-16,2-3 2 15,-8-1-2-15,0 1 2 0,0 1-1 16,0-2 0-16,3 5 1 15,-3-1-1-15,0 0 2 16,0 4-4-16,0-4 4 16,0 3-2-16,0 1 1 15,0 0-1-15,0 2 1 16,-6 1 0-16,-15 3-3 16,4 4 4-16,-7-4-5 15,1-3 1-15,-7 3-4 16,3-3 4-16,-5 0-4 15,0 0 2-15,5-3 1 16,0 2 3-16,6-5 1 0,-2-1-2 16,5 0 1-1,-5-6-1-15,11-1 2 0,-6-2-5 16,9-1 3-16,-2 0-2 16,-1 1 1-16,2-1 0 15,-4 1-3-15,3-2 5 16,-2-2-1-16,2 4 2 15,2-4-1-15,2 0 0 16,0 0-1-16,4 0 1 16,-1 0 0-16,1 0 1 15,0 0 0-15,3 0-2 16,-3 0 2-16,-2 0-2 16,2 3 3-16,3 1-3 15,-3-1 3-15,3-3-2 0,0 0 1 16,0 0 0-1,0 0-1-15,0 3 2 0,0-3-2 16,0 0 1-16,0 0-2 16,0 0 3-16,0 0-1 15,0 0 0-15,0 0-1 16,0 0 0-16,0 0 1 16,0 0-3-16,0 0 4 15,0 0-4-15,0 0 3 16,0 0-2-16,0 0 3 15,0 0-2-15,0 0 0 16,0 0 1-16,0 0-1 0,0 0 2 16,0 0-3-16,0 0 3 15,0 0-3-15,0 0 2 16,0 0-2-16,0 0 2 16,0 0-1-16,0 0-1 15,0 0 2-15,0 0-3 16,0 0 4-16,0 0-3 15,0 0 3-15,0 0-4 16,0 0 3-16,0 0-2 16,0 0 0-16,0 0 2 15,0 0-3-15,0 0 3 16,0 0-2-16,0 0 2 16,0 0-3-16,0 0 3 15,0 0-2-15,0 0 2 0,0 0-1 16,0 0-1-1,0 0 1-15,0 0-3 0,0 0 2 16,0 0 0-16,6-6 1 16,5-7-2-16,6 2 2 15,-7-2 2-15,4 0-4 16,-1 3 2-16,1-3 0 16,-5 3 2-16,2 0-5 15,2-3 4-15,-2-1-3 16,1 1 3-16,0 3-2 15,-6 4 1-15,0-1 1 16,0 0-2-16,5 0 5 16,1-2-7-16,-3 2 6 15,3-3-6-15,-2 6 6 16,1 2-6-16,3-2 4 0,-1-3-1 16,-1 1 0-16,-1-1 2 15,3 1-4-15,-7-1 4 16,5 0-4-16,-1 0 4 15,-4 1-4-15,1-1 4 16,-2 4-2-16,-3 0 0 16,-3 3 0-16,3 0 0 15,-3 0 0-15,0 0-2 16,6 0 4-16,-1 0-6 16,-5 0 3-16,6 0-1 0,0 0 2 15,4 0 0-15,7 0 0 16,6-4 2-16,-5 4-2 15,1-3 2-15,6 0-3 16,-1 0 3-16,-8-1-4 16,4 1 4-16,-9 3-2 15,-5 0 0-15,6-3 2 16,-12 3-4-16,3 0 4 16,-3 0-2-16,0 0 3 15,0 0-2-15,0 0 1 16,0 0-1-16,0 0 1 15,0 0-1-15,0 0-1 16,0 0 2-16,0 0-3 0,0 0 3 16,0 0-3-1,0-4 2-15,0 4-1 0,0 0 0 16,0 0 0-16,0 0 1 16,0 0-1-16,0-3-1 15,0 3 1-15,3 0-2 16,3 0 1-16,10 0-2 15,0-6 6-15,9-5-4 16,12 1 0-16,17-6 2 16,9 0-2-16,4-5 3 15,1 5-2-15,-11 0 0 16,-7 5-1-16,-9 5 2 16,-8 2-1-16,-8 1 2 15,-4 3-1-15,-12 0 1 0,-3 0 0 16,-6 0 2-16,0 0 3 15,0 0-4-15,0 0 2 16,0 0-4-16,4 0 0 16,2 0-2-16,0 11 2 15,10 2-1-15,-7 3-1 16,4 0 3-16,2 1-3 16,-7 0 2-16,2-4-2 15,4 0 3-15,0 10-4 16,2-3 4-16,1 0-2 15,4 0 0-15,-4 3 0 16,-4-7 0-16,1 5 0 16,3 2 0-16,2 0 0 15,5 7 0-15,2 7 1 16,-2-5-1-16,0 5 0 16,7 0 1-16,-6 2-2 0,6-2 2 15,-1 6-1-15,-3-10 2 16,0-7-4-16,-3 4 4 15,-1-11-3-15,-2 2 3 16,-1 2-3-16,0-3 2 16,-4-1-1-16,5 4 0 15,-1 1 1-15,1-4-2 16,2 0 3-16,-3-1-5 16,1-2 4-16,-2 0-1 0,3 2 0 15,0 2 0 1,2 2 0-16,-1-3 2 0,-2-1-4 15,-1-5 4 1,-8-1-4-16,0-3 4 0,-3 0-4 16,-1-4 3-16,-5-2-1 15,0 0 0-15,0-2 1 16,-3 2-2-16,0-4 3 16,4 0-2-16,-4 3 2 15,0-3-3-15,0 0 2 16,0 0-1-16,0 0 0 15,0 0 0-15,0 0 0 16,0 0 1-16,0 0-2 0,0 0 2 16,0 0-2-1,0 0 1-15,0 0-1 0,0 0-1 16,0 0-3-16,0 0-9 16,0 0-27-16,-38-7-128 15</inkml:trace>
  <inkml:trace contextRef="#ctx0" brushRef="#br1" timeOffset="18045.4">15125 11990 138 0,'0'0'50'15,"-7"0"-65"1,7 0 17-16,0 0 72 0,-4 0 14 16,4 0-31-16,0 0-15 15,0 0-12-15,0 0 5 16,0 0-7-16,0 0-4 15,0 0-6-15,0 0-6 16,0 0-1-16,0 0-5 16,0 0 6-16,0 4-6 15,0 0 4-15,-3 2-3 16,-11 4 1-16,-5 6-9 16,-12 5 2-16,0 5 0 0,-10 4 1 15,6 6 0 1,-3 0-3-16,2-2 3 0,1-5-3 15,5-2 2 1,9-3-2-16,3-9 3 0,7-4-2 16,8-5 1-16,0-2-1 15,3-1 0-15,-3-3 1 16,3 0-1-16,0 0 1 16,-3 0-1-16,3 0 2 15,-7 6-2-15,-1-2 1 16,-1 6-1-16,-2-1 1 15,1-2 3-15,-1 3-4 16,2-3 3-16,-1 3-5 0,-1-4 4 16,2 1-3-1,1-3 2-15,5-1-1 0,3-3 0 16,0 0 0-16,-3 0-3 16,3 0 0-16,0 0-5 15,-1 0-5-15,-5 0-23 16,6 0-29-16,0 0-59 15,0-3-163-15</inkml:trace>
  <inkml:trace contextRef="#ctx0" brushRef="#br1" timeOffset="18669.48">14544 12077 128 0,'-3'-4'-8'16,"3"1"11"-16,0 3 72 15,0 0 28-15,0 0-36 16,0 0-19-16,0 0-7 15,0 0-5-15,0 0-12 16,0 0 1-16,0 0-11 16,0 0-9-16,0 0 3 15,0 17 2-15,0 9-1 16,-12 10-9-16,6 11 1 16,-5-3 2-16,5-5-3 0,-1-6 2 15,1-3-2-15,-2-7 3 16,2-3-5-16,6-7 4 15,0-3-2-15,0-6 0 16,0-4-2-16,0 0 1 16,0 0 1-16,0 0-2 15,0 0 2-15,0 0-3 16,0 0 4-16,0 0-4 16,0 3 0-16,20 7 3 15,10 0-2-15,3-1 3 16,8 8-5-16,-3-4 7 0,-2 4-5 15,-3-4 4-15,-4-3-7 16,-11-3 7-16,-7-7-5 16,-2 3 7-16,-9-3-1 15,0 3-2-15,0-3 5 16,0 0-4-16,0 0 1 16,0 0-4-16,0 0-1 15,0 0-7-15,0 0-6 16,0 0-25-16,9 0-54 15,14 0-172-15</inkml:trace>
  <inkml:trace contextRef="#ctx0" brushRef="#br1" timeOffset="19661.43">16746 13435 138 0,'0'0'126'16,"0"-3"-115"-16,0 3-2 16,0 0 83-16,0-4-9 15,0 4-53-15,0 0-11 16,0 0 1-16,0 0 3 16,0 0-6-16,0 0-2 15,-10 0-6-15,-10 11-3 16,-4 8-15-16,1 4 9 15,-1 4 5-15,-2-1-12 16,-1 4 5-16,0-3-1 0,6-1 0 16,1 1 6-16,5-7-5 15,0 3-2-15,1-3 0 16,5 0 8-16,0-3-7 16,0-1 6-16,0-2-6 15,2 1 6-15,1-4-4 16,3-1 3-16,0-7-2 15,-1 0-1-15,0 0 4 16,1 1-3-16,-2-4 3 16,-1 4-5-16,3-2 4 15,0 5-5-15,-1-7 6 16,1 4-2-16,3-4-2 16,-3 0-1-16,0 0-3 15,3 0-14-15,0 0-29 16,0 0-50-16,0 0-154 0</inkml:trace>
  <inkml:trace contextRef="#ctx0" brushRef="#br1" timeOffset="20218.83">16379 13624 130 0,'0'-3'40'16,"0"-1"-65"-16,-3 4 55 16,3 0 56-16,0 0-17 15,0 0-33-15,0 0 2 16,0 0-8-16,0 0-2 15,0 0 1-15,0 0-12 16,0 0 3-16,-3 17-12 16,-7 6-3-16,3 1 5 15,-3-1 0-15,4 3-3 16,1-3-2-16,-1 0-3 16,3-2 2-16,3-5-1 15,0-6-6-15,0-4 4 16,0-2-5-16,0 3 5 0,0-7-3 15,0 0 0-15,0 0-2 16,0 0 0-16,0 0-3 16,20 0 5-16,7 0-1 15,3 0-2-15,1 0 10 16,0 0-2-16,-2 0 9 16,1 0-9-16,1 6 2 15,-10-3-5-15,-5 1 3 16,-7-1 0-16,-1 0-2 15,-1 1 1-15,0-1-5 16,-1 0 3-16,7 0-5 0,5 5 1 16,5-2-19-16,10 1-18 15,8 2-193-15</inkml:trace>
  <inkml:trace contextRef="#ctx0" brushRef="#br1" timeOffset="21340.34">18527 14469 47 0,'0'0'101'16,"0"0"2"-16,0 0-19 16,0 0-21-16,0 0-23 15,0 0-7-15,0 0-6 16,0 0-4-16,-4 0 3 15,-2 0-2-15,-2 0-6 16,-1 0-2-16,-8 7-12 16,-4 9-1-16,1 4 7 15,-7 3-3-15,0 1-2 16,-6 2-4-16,-31 37-1 16,34-37-1-16,6-3 4 15,4-2-4-15,-1-2 3 16,4-2-4-16,4 0 3 15,4-4-1-15,3 0 1 16,3 0-2-16,0-3 0 16,-6 0 3-16,3 0-3 15,3-3 2-15,-5 2-2 16,5-2 2-16,-3-1-2 16,0 5 1-16,-6 2-1 15,3-3 0-15,-2 3-1 16,5-3-2-16,-4-3 3 15,6-4-8-15,1 0 2 16,3-3-11-16,0 0-22 16,0 0-19-16,0 0-126 15,0 0-125-15</inkml:trace>
  <inkml:trace contextRef="#ctx0" brushRef="#br1" timeOffset="21846.77">18066 14608 62 0,'0'0'118'15,"0"0"-98"-15,0 0 9 16,0 0 79-16,0 0-13 16,-4 0-70-16,-2 13-9 15,-5 14-9-15,2 3 16 16,-2-1 4-16,1 1-12 16,1 0 1-16,0 3-13 15,-1-6 8-15,7-4-2 16,3-6-4-16,0-7-6 15,0-1 2-15,0-2-3 16,0-4 3-16,0 4-4 0,0-3 2 16,0 5-1-16,17-3 2 15,7 5 0-15,7-1-3 16,5 0 3 0,12-1-4-16,1-2 8 0,-7-3-6 15,2-2 5-15,-5-2-4 16,-7 0-1-16,-13 0 2 15,0 0 0-15,-15 0 2 16,1 0-1-16,-2 0 1 16,0 4-7-16,0 0-11 15,4-1-41-15,8-3-126 16</inkml:trace>
  <inkml:trace contextRef="#ctx0" brushRef="#br1" timeOffset="23112.82">20152 15781 88 0,'0'0'20'16,"0"0"-15"-16,0 0 84 15,0 0-16-15,0 0-51 16,0 0-9-16,0 0 10 0,0 0 3 16,0 0-11-1,0 0 7-15,0 0-10 0,0 0 2 16,0 0-4-16,0 0 7 15,0 0-4-15,0 0-5 16,0-4-5 0,0 4-1-16,0-3 0 0,0 3-6 15,0-3-1-15,0 0-8 16,0 3 22-16,0 0 0 16,0 0-3-16,0 0 1 15,0 0 0-15,0 0 1 16,0 0-3-16,0 0 10 15,0 0-4-15,0 0 5 16,0 0-3-16,0 0 6 16,-1 0-2-16,-15 0-5 0,-8 9-13 15,0 12-3-15,0 2 8 16,-8 3-1-16,5-3 5 16,-3 4-10-16,-1-4 7 15,4 3-7-15,3-2 2 16,6-5 5-16,-3-2-1 15,7-4 2-15,2 1-8 16,-3-5 3-16,4 5-2 16,5-7 2-16,-4 2-5 15,-1 1 3-15,2 1 2 16,-1-5-2-16,-1 4 2 16,2-3-3-16,1-1 4 15,1 4-3-15,-2-3 3 16,6 0-4-16,0-5 3 0,3 2-2 15,0-1 0-15,0-3 2 16,0 0-5-16,0 0 4 16,0 0-7-16,0 0 0 15,0 0-17-15,0 0-22 16,0 0-69-16,0-3-123 16</inkml:trace>
  <inkml:trace contextRef="#ctx0" brushRef="#br1" timeOffset="23746.69">19751 15877 85 0,'0'0'33'16,"0"0"19"-16,0 0 42 15,0 0-12-15,0 3-24 16,0 4-17-16,0 6-11 15,-7 0 3-15,4 7-12 16,-3 7-11-16,-8 2-1 16,4 8 14-16,-7 0-15 15,3-1-2-15,1 0 4 16,4-6 11-16,1-3-13 16,2-11-5-16,6-6 4 15,0-3-3-15,0-4-2 16,0-3-4-16,0 3 3 15,0-3-3-15,0 0 1 16,0 0-4-16,0 0 1 16,17 4-4-16,13 6 2 0,11-1 9 15,6 2-1-15,4-1 5 16,2-4-4-16,4 4 3 16,-4 0-5-16,-6 0 3 15,-6 3-2-15,-11-9 1 16,-10 2 0-16,-13-3-1 15,-4-3 3-15,-3 4 1 16,0-4 2-16,0 0-6 16,0 0 1-16,0 0-4 15,0 0-2-15,0 0-5 16,0 0-14-16,0 0-56 16,0 0-254-16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07:29.727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21936 12574 0 0,'0'0'40'16,"0"0"-25"-16,0 0 0 15,0 0 0-15,0 0 10 16,0 0 0-16,0 0-5 16,0 0 0-16,0 0-2 15,-5 0 1-15,5 0 1 16,0 0 4-16,0 0-5 16,0 0 4-16,-3 0-2 0,3 0 4 15,0 0-1-15,0 0-5 16,0 0 2-16,0 0-7 15,0 0 0-15,0 0-7 16,0 0 7-16,0 0-5 16,0 0 0-16,0 0 2 15,0 0-6-15,0 0 2 16,0 0-4-16,0 0 2 16,0 0-5-16,0 0 7 15,0 0-4-15,0 0 3 16,0 0-2-16,0 0-4 0,0 0 2 15,0 0-4 1,0 0 6-16,0 0-1 0,0 0 0 16,0 0-6-16,0-3 5 15,0 3-4-15,0 0 4 16,0 0-1-16,0 0-1 16,0-4 2-16,0 1-4 15,0 0 4-15,0-1-4 16,0-5 5-16,0 2-6 15,8-3 5-15,-1 3-4 16,-1 4 2-16,0 0 0 16,0 3-1-16,-1-4 2 15,1 1-5-15,3 0 5 16,0-4-4-16,-3 3 5 16,3-2-5-16,2-1 3 0,2 4 0 15,-2 0 0-15,6 3 0 16,-1 0-1-16,4-7 2 15,4 4-2-15,0-4 2 16,2-3-2-16,-5 3 1 16,-1 4-2-16,2-3 2 15,0-1 2-15,5 0-2 16,-4 1 1-16,1-4-2 16,-2 3 2-16,0 0-2 15,-6 1 2-15,4-1-2 16,-4 1 2-16,6 2-1 15,-6 1-1-15,1-1 2 16,-4-2-2-16,1 3 2 0,0-3-1 16,2 2 1-1,-2-3-2-15,3 1 2 0,-1-1-1 16,4 4-1-16,1-4 2 16,-1-3-3-16,-1 3 3 15,2 1-2-15,-1-1 2 16,0 1-2-16,4-4 2 15,0-1-1-15,2 2 0 16,1-1 0-16,-1 0 0 0,-1 0 1 16,1 0-3-1,1 0 3-15,5 1-2 0,-3-2 2 16,6-2-2 0,-2 3 1-16,-3 0-2 15,0 1 2-15,1 1 0 0,-4-1-2 16,3-1 6-16,-3 3-8 15,-1-3 8-15,-3 3-6 16,-5 5 4-16,-2-6-4 16,-2 5 2-16,3-3 0 15,-4-1-2-15,4 1 4 16,1-4-4-16,-6 3 4 16,2 3-4-16,4-2 4 15,-6-1-4-15,-2 4 4 0,-7 0-4 16,0 3 4-1,-3 0-2-15,0 0-5 0,0 0 1 16,0 0-5-16,0 0 1 16,0 0-12-16,0 0 2 15,0 0-12-15,0 0-21 16,0 0-9-16,0 0 0 16,10 0 21-16,2 0 29 15,4 0 3-15,1-7-10 16,-1-3-8-16,6 0-23 15,-3 3-50-15</inkml:trace>
  <inkml:trace contextRef="#ctx0" brushRef="#br0" timeOffset="737.51">23913 11636 52 0,'-11'-3'5'0,"-4"3"-15"16,2 0 15-16,-12 0 5 16,3 0 16-16,-5 0 21 15,2 0-27-15,6 0-10 16,-2 0-7-16,8 0 4 15,-5 0 1-15,9 0 9 16,-4 9-17-16,4 5-5 16,-10 6 5-16,3 3-5 15,4 0 5-15,-6 3-2 0,4 1 7 16,8-3-5 0,-5-5 5-16,8 2-3 0,-4-5 3 15,7 0-3-15,0-6-2 16,0-3 3-16,0 3-3 15,0-3 2-15,0-4-4 16,0 3 4-16,7 1-2 16,16 0-2-16,6-4-1 15,-1-3 8-15,10 0-2 16,1 0-1-16,5-3 1 16,-6-24-3-16,-5-3 0 15,-2 4-3-15,-18-4 6 0,7 10-13 16,-7 0 10-16,-5 1 2 15,-8-2 1-15,0-2 4 16,0-7-7 0,0 1 10-16,-5 5-3 0,-8-2 7 15,2 10-3-15,2 3 9 16,6 2-7-16,0 8-13 16,-4 3-3-16,7 0-9 15,0 0-14-15,0 0-8 16,0 0-25-16,0 3-64 15</inkml:trace>
  <inkml:trace contextRef="#ctx0" brushRef="#br0" timeOffset="1163.23">24060 11659 234 0,'0'0'-2'16,"3"0"-77"-16,13 0 84 16,10 0 5-16,13-6 27 15,3-18-15-15,11 1-12 16,3-3-3-16,-3-4-2 15,-6 3-3-15,0 1 0 16,-2 3-4-16,-4 0 16 0,-6 2-9 16,-5 2-2-16,-3 2-3 15,-7 4 4-15,-3 3 1 16,1 3 0-16,-2 1 9 16,1-1-12-16,6 1 3 15,1-4-8-15,9-3 6 16,8-1-6-16,3-6 3 15,1 0-4-15,-1 1 0 16,-9 2-2-16,-2 7-8 16,-9 0-14-16,-7 10-58 15</inkml:trace>
  <inkml:trace contextRef="#ctx0" brushRef="#br0" timeOffset="1650.05">24880 11120 80 0,'-27'19'15'16,"6"-2"-25"-16,4 6 18 16,7 3 29-16,-4 1 28 15,11-1-33-15,3 4-10 16,0 0-18-16,0 3 1 16,17-3-2-16,17 0-3 15,-3-11 0-15,5-8-15 16,5-8 30-16,-5-3-3 15,5 0-5-15,-8 0-3 16,-3-29 3-16,-1-5 12 16,-9-6-3-16,-11-9-5 15,-6-1-9-15,-3 4 16 16,0 2-11-16,-12 12 5 0,-11 8-1 16,-3 8 14-16,10 9 3 15,7 7-36-15,1 0 8 16,2 0-16-16,2 0 30 15,1 3-42-15,3 7-28 16,0 7-53-16,0-4-50 16</inkml:trace>
  <inkml:trace contextRef="#ctx0" brushRef="#br0" timeOffset="12491.38">19697 17673 22 0,'0'0'40'0,"0"0"-9"0,0 0-6 15,0 0-5-15,0 0 0 16,0 0-3-16,0 0 1 15,0 0 4-15,0 0-5 16,0 0 2-16,0 0 5 16,0 0-2-16,0 0-4 15,0 0-9-15,0 0 6 16,0 0-10-16,0 0 4 16,0 0-9-16,0 0 6 15,0 0-6-15,0 0 2 16,0 0-2-16,0 0-4 15,0 0 4-15,0 0-6 16,0 0 8-16,0 0-7 16,0 0 3-16,0 0-7 0,0 0 2 15,0 0-6-15,0 0 4 16,0 0-1-16,0 0 1 16,0 0 4-16,0 0 1 15,0 0 4-15,0 0-3 16,0 0 6-16,0 0-1 15,0 0 0-15,0 0 3 16,0 0-3-16,0 0 4 16,0 0-5-16,0 0 4 15,0 0-3-15,0 0 5 16,0-4-7-16,0 4 3 16,0-3-3-16,0 0 2 15,0-1 0-15,0-5-4 0,0-2 2 16,0 5-5-1,0-1 8-15,0 4-3 0,0 0 4 16,0 3-2-16,0 0 5 16,0 0 0-16,0 0 0 15,0 0 10-15,0 0-6 16,0 0 6-16,0 0-6 16,0 0 1-16,0 0-6 0,0 0 16 15,0 3 2 1,0 0-16-16,0 0-1 15,0 4-4-15,0 3 8 0,0 3-11 16,0 7 5-16,0 0-3 16,0 0 1-1,0-4-3-15,0 1 2 0,0-4-2 16,0 4-2-16,0 3 5 16,0-4-4-16,0-2 2 15,0-1-4-15,0-3 6 16,0 0-4-16,0 0 2 15,0 0-2-15,0-3 1 16,0-1 0-16,0-3-2 16,0 3 1-16,0 2-3 15,0 5 4-15,0 0-3 16,0 6 1-16,0-2-3 0,0 0 3 16,0-4-7-16,0 1-15 15,0-8-19-15,0-3-30 16,0 1-30-16,0-4-100 15</inkml:trace>
  <inkml:trace contextRef="#ctx0" brushRef="#br0" timeOffset="13043.8">19943 17984 118 0,'-3'3'15'15,"-1"1"-18"-15,1-4 13 16,0 3 40-16,-5-3-3 0,5 4-19 16,-1-2 1-1,-2 2-6-15,0-1-14 0,0 3-2 16,-2 2-3-16,2-2 1 15,-6 7-3-15,-3 7 0 16,1 0-4-16,-1 6 2 16,-3 1 0-16,4-1-2 15,1 1 4-15,2-3-4 16,5-1-1-16,-4-4-3 16,3-6 6-16,3-2-3 15,1-8 3-15,3 0-4 16,0-3-7-16,0 0 4 15,-3 0-4-15,3 0 1 16,0 0-16-16,0 0 4 0,-3 0-19 16,3 0 3-16,0 0-14 15,0 0-11-15</inkml:trace>
  <inkml:trace contextRef="#ctx0" brushRef="#br0" timeOffset="13644.38">19738 17987 35 0,'-6'4'58'0,"6"-1"-11"0,-5 1-4 16,5-2-38-16,0-2 2 16,0 0-7-16,0 0 3 15,0 4-1-15,0 3 5 16,0-1 11-16,0 4-6 16,8 0-3-16,-2 4 1 15,1-1-2-15,7 3 1 16,-2 4 16-16,3-3-11 15,0-1-9-15,-1 0-1 16,1-2-1-16,-3-1-1 16,5 0-7-16,-4-3 8 15,1 3-6-15,-3-2 8 16,4-5-10-16,-11 4 1 0,7-7 2 16,-8 1-8-16,4-4 6 15,-7 0-6-15,3 0 1 16,-3 0-8-16,0 0 10 15,0 0-22-15,0 0-7 16,0 0-29-16,0 0-44 16</inkml:trace>
  <inkml:trace contextRef="#ctx0" brushRef="#br0" timeOffset="14036">20111 18060 22 0,'0'0'0'16,"0"4"5"-16,0-4 25 16,0 2 43-16,0 6-30 15,0-2-1-15,0 7-4 0,0 4 17 16,0 0-24-16,0 2-9 16,0-2-7-16,0-4-6 15,0 4-5-15,0 0-6 16,3-2 4-1,5 2-10-15,-5-4 6 0,-3 1-11 16,3-4-7-16,-3 0-14 16,0 0-37-16,3-7-75 15</inkml:trace>
  <inkml:trace contextRef="#ctx0" brushRef="#br0" timeOffset="17027.62">24126 17656 4 0,'-5'0'36'16,"5"0"-9"-16,0 0-9 16,0 0 7-16,0 0 0 15,0 0 5-15,0 0-5 16,-3 0 0-16,3 0-1 15,0 0 2-15,0 0 0 16,0 0-7-16,0 0-1 16,0 0-9-16,-3 0 2 15,3 0-11-15,0 0 0 0,0 0-4 16,0 0-3 0,0 0 9-16,0 0-4 0,0 0-7 15,-3 0-11-15,3 0 10 16,-7-6-4-16,5-1 14 15,2 0-2-15,-3 0 4 16,3 1 1-16,-9-1-1 16,6 4 3-16,0 3-2 15,3-3 3-15,0 3-1 16,0 0 11-16,0 0-7 16,0 0 4-16,0 0-4 0,0 0 12 15,0 0 1 1,0 0-2-16,0 0-2 15,0 0-7-15,0 0 21 0,0 0-18 16,0 0-1-16,0 0-8 16,0 3 0-16,0 4-4 15,0 2 1-15,0 8 1 16,0 0-1-16,-3-1 3 16,3 4-8-16,-7 0 6 15,4 3-6-15,0-3 6 16,0 0-3-16,3-3 0 15,-3-7-1-15,3-1-3 0,0-2 4 16,0-4-2 0,0 1 1-16,0-4-7 0,0 0 4 15,0 0-1-15,-3 0 7 16,-1 0-5-16,4 0 1 16,0 0 2-16,0 0-3 15,0 0 0-15,0 3-12 16,0 1-1-16,0 2-8 15,0 7 6-15,0 0-8 16,0 1-37-16,0-1-9 16,0 0-24-16</inkml:trace>
  <inkml:trace contextRef="#ctx0" brushRef="#br0" timeOffset="17627.82">24415 18060 67 0,'0'0'48'0,"0"0"2"16,-3 0 24-16,0 0 6 16,3 0-25-16,-5 0-17 15,-1 0-5-15,3 0-16 16,-8 0-4-16,5 0-1 16,-4 0 7-16,-7 10-16 0,5 3 1 15,-9 4-4 1,3 2 0-16,-2 2 3 15,4 2-5-15,-4 3 4 16,-1-3-4-16,4-2 4 0,4-2-5 16,3-2 4-16,3-7-2 15,1-3 1-15,6-4-2 16,-5-3-3-16,2 0 5 16,3 0-6-16,-3 0 1 15,3 0-15-15,0 0-8 16,-3 0-28-16,3 0-18 15,0 0-26-15,0 0-62 0</inkml:trace>
  <inkml:trace contextRef="#ctx0" brushRef="#br0" timeOffset="18029.93">24126 18030 70 0,'0'0'18'0,"0"0"-26"16,0 0 21-16,0 0 44 15,0 4-12-15,6 9-6 16,8 4-8-16,-4-1-12 0,4 1 2 16,-1-8-2-16,0 4-10 15,5-2-5-15,-6 2 5 16,6 1 2-16,-4-1-11 16,-2 0 0-16,-5 0-2 15,-1-3 4-15,3 0-8 16,-3-3-1-16,-4-1-2 15,5-2-9-15,-4 2-10 16,5 1-20-16,-2 2-20 16,0-1-58-16</inkml:trace>
  <inkml:trace contextRef="#ctx0" brushRef="#br0" timeOffset="18897.68">24398 18219 105 0,'-6'-3'13'0,"6"3"-31"15,0-4 33-15,0 4 23 16,0 0-18-16,0-2-13 16,0 2 13-16,12-4-13 0,6 0 8 15,-1 4-5-15,0-3 4 16,-1 0-4-16,2 3-2 16,-6 0 1-16,2 0 2 15,-8 0-1-15,0 0-6 16,-3 0 13-16,-3 0-4 15,0 0 18-15,0 0 6 16,0 0-4-16,0 0-17 16,0 0-4-16,0 0-7 15,0 10-8-15,-18 7 6 16,1-1-3-16,-1 0 4 16,9-2-4-16,-1-1 7 15,4 0-7-15,-5-3-2 0,3 1 2 16,2-2-1-1,0 1 2-15,2-3-4 0,4-4 3 16,0 4-2-16,0-4 4 16,0 3-4-16,0 2 2 15,0-5 0-15,0 0 2 16,0 0 0-16,0 1-2 16,0-4 3-16,0 0-6 15,0 0 4-15,0 3-1 16,0 0 4-16,0 0-4 15,0 1 0-15,7 0 2 16,10 2 1-16,0 1 3 16,2-1-13-16,5 1 14 15,-7-4-4-15,0 0 3 16,-1-3-6-16,4 0 3 0,-9 0-3 16,2 0-2-16,-5 0-1 15,-5 0-1-15,0 0 4 16,0 0-5-16,-3 0 1 15,0 0-5-15,0 0-28 16,0 0-99-16,0 0-107 16</inkml:trace>
  <inkml:trace contextRef="#ctx0" brushRef="#br0" timeOffset="43935.09">11914 7161 9 0,'0'0'58'0,"0"0"-2"15,0 0-16-15,0 0-23 16,0 0 5-16,0 0 1 16,0 0 1-16,0 0 4 15,0 0-2-15,0 0 8 16,0 3-5-16,0-3 7 15,0 0-9-15,0 0-1 16,0 0-8-16,0 0-2 16,0 0 1-16,0 0-6 0,0 0 2 15,0 0-7-15,0 0 5 16,0 0-4-16,0 0 4 16,0 0-5-16,0 0-1 15,0 0-1-15,0 0-2 16,0 0 0-16,0 0-2 15,0 0 1-15,0 0-2 16,0 0 1-16,0 0-2 16,0 0 0-16,0 0-1 15,0 0 2-15,0 0-2 16,0 0 1-16,0 0-2 16,0 0-2-16,0 0 6 15,8 0-3-15,8 0 9 16,1 0-9-16,4 0 3 0,3 0-3 15,-1 0 6-15,4 0-3 16,-1 3 3-16,-2-3-2 16,3 0-5-16,-4 0 7 15,1 0-6-15,0 0 3 16,-4 0-3-16,-2 0 6 16,-6 0-7-16,5 0 1 15,-2 0 6-15,-3 0-4 16,1 0 2-16,1 0-4 15,0 0 2-15,2 0-2 16,1 0 4-16,0 0-2 16,2 0 2-16,2-10 5 15,-1 0-6-15,-3 3 4 16,2 4-4-16,2 3 0 16,-4 0 0-16,3 0 0 0,-4 0 0 15,-2-3 3-15,0 3-3 16,-1 0-3-16,-2 0 6 15,7 0-6-15,-6 0 7 16,8 0-5-16,1 0 4 16,-2-3-5-16,9 3 4 15,-6 0-2-15,3 0 1 16,2 0 0-16,0 0-2 0,-4-4 2 16,4 1-2-1,2-4 1-15,-8 4-1 16,3-3 1-16,3 2 0 15,-4 0 1-15,1-2-1 0,3 3 0 16,3-1 4-16,-4 1-3 16,1 0-1-16,0 0 2 15,-2 3-1-15,-3 0-2 16,3-4 1-16,-1 4 0 16,1 0 0-16,3 0 2 15,0 0-2-15,-6 0 3 16,5 0-4-16,0 0 2 15,0 0-1-15,3 0 0 16,-5-4 0-16,9 4 3 16,-5-2-3-16,1 2 0 0,0 0 2 15,1 0-3-15,-4-4 2 16,3 4-2-16,-3 0 2 16,8-3 1-16,-6-1-1 15,4 2-1-15,0-2 0 16,-2 4 1-16,3-4-2 15,1 4 2-15,-6 0-2 16,7-3 3-16,9 0-3 16,-1 3 2-16,2-7 1 15,-2 7 0-15,-4-3-2 16,1 3-2-16,-5 0 4 16,2 0-2-16,-5 0 0 15,1 0 0-15,0 0 1 16,-3 0-2-16,2 0 4 0,-6 0-3 15,-1 0 0-15,1 0 2 16,-3 0-3-16,-1 0 2 16,-5 0-3-16,-6 0 3 15,-1 0-2-15,-4 0 1 16,-4 0 0-16,0 0 1 16,0 0 1-16,-3 0-1 15,0 0 2-15,0 0-2 16,0 0 3-16,0 0-4 15,0 0 3-15,0 0-3 16,0 0 3-16,0 0-2 16,0 0-1-16,0 0 0 15,0 0-6-15,0 0-9 0,0 0-39 16,-3 0-223-16</inkml:trace>
  <inkml:trace contextRef="#ctx0" brushRef="#br0" timeOffset="49453.43">10780 5693 4 0,'-3'0'23'0,"3"0"-10"0,-3-4-3 15,3 4-3-15,0 0 3 16,0 0-5-16,0 0 1 16,0 0-4-16,0 0 6 15,0-3-1-15,0 3 8 16,0 0 5-16,0 0 0 15,0 0 0-15,0 0-2 16,0 0-1-16,0 0 0 16,0 0 5-16,0 0-1 15,0 0 8-15,0 0-2 16,-3 0-2-16,3 0 3 16,0 0-2-16,0 0 0 0,0-3-14 15,0 3-1-15,0 0-7 16,0 0 5-16,0 0-5 15,0 0 0-15,0 0 1 16,0 0 0-16,0 0 6 16,0 0-7-16,0 0 1 15,0 0-4-15,0 0 4 16,0 0-5-16,0 0 2 16,0 0-1-16,0 0 1 15,0 0 1-15,0 0 0 16,0 0 2-16,0 0-3 15,0 0 0-15,0 0-4 16,0 0 2-16,0 0-2 0,0 0 2 16,0 0 2-16,0 0-5 15,0 0 4-15,0 0-4 16,0 0 5-16,3 0-2 16,15 0 3-16,-3 0-1 15,2 0-2-15,0 0 2 16,1 0-4-16,2 0 4 15,-4 0-4-15,1-3 4 16,-7-1-4-16,4 4 5 16,-3-4-3-16,-2 4 0 15,-2-2 0-15,-1 2-1 0,-3 0 2 16,6 0-2-16,-9 0 1 16,3 0-4-16,6 0 4 15,-6 0-2-15,6 0 2 16,5 0 2-1,-6 0-2-15,1 0 0 0,1 0-3 16,-2 0-1-16,1 0 1 16,2 0 5-16,-1 0-4 15,-1 0 4-15,2 0-4 16,-5 0 2-16,4 0 0 16,1 0-1-16,0 0 2 15,-2 0-2-15,1-4 1 16,5 1-2-16,-7 3 4 15,5-4-4-15,4 2 0 0,1-2 2 16,-1 4 2-16,-4-4-2 16,4 1 0-16,-3 3 0 15,2 0-2 1,-2-3 6-16,0 3-8 0,-1 0 4 16,-1 0 0-16,3 0 2 15,0-3-2-15,-1 3 0 16,3 0 2-16,-4-4-6 15,-2 4 4-15,5 0-3 16,-5 0 5-16,6 0-6 16,-1 0 6-16,-2 0-2 15,0 0 2-15,-1 0-1 16,1 0-1-16,-1 0 4 16,4 0-6-16,-2 0 5 15,-7 0-3-15,5 0 2 0,-2 0-4 16,4 0 4-16,-3 0-2 15,5 0 0 1,-1 0 3-16,4 0-5 0,1 0 7 16,-4 0-10-1,2 0 9-15,-2 0-3 0,0 0 1 16,1 0 0-16,-3 0-4 16,-5 0 4-16,9 0-4 15,-3 0 4-15,4 0-4 16,-3 0 6-16,-1 0-6 15,5 0 5-15,-1-3-4 16,1 3 3-16,2 0-2 0,4-3 2 16,2 0-2-16,-8-1 0 15,3 4 3-15,-1 0-3 16,1 0 3-16,-3 0-5 16,-6 0 2-16,2 0-1 15,-4 0 1-15,-2 0-2 16,3 0-1-16,-2 0 6 15,0 0-1-15,0 0 1 16,2 0-5-16,4 0 4 16,4 0-2-16,-2 0 1 15,4 0 1-15,0 0-1 16,-1 0-1-16,0 0 0 0,-5 0 2 16,1 0-4-1,3 0 5-15,-3 0-4 16,1 0 4-16,-2 0-3 0,-1 0 0 15,-5-4 0-15,3 4 0 16,2-2 1-16,1 2-2 16,0 0 2-16,-2 0-2 15,4 0 2-15,1-4-1 16,-1 1 3-16,-3 3-4 16,4-4 1-16,0 4 3 15,-6 0-5-15,6 0 5 16,-1 0-4-16,-4 0 2 0,1 0-2 15,0 0 1-15,-1 0 0 16,5 0 3-16,-1-2-2 16,4 2-2-16,-4-4 3 15,0 0-3 1,4 4 5-16,1-3-8 0,-3 0 8 16,3 0-4-16,-7 3 0 15,7-4 0-15,-6 4 3 16,6-3-2-16,-1 3-1 15,-2-3 2-15,0 0-2 16,0-1 1-16,1 0-2 16,1 2 1-16,-1-2 1 15,1 1 0-15,-4-1 1 16,1 4-2-16,-2-2 2 16,3 2-3-16,-3-4 5 0,4 4-7 15,1 0 6-15,0 0-4 16,2 0 1-16,-2 0 0 15,0 0-2-15,7 0 4 16,0 0-4-16,1 0 4 16,4 0-1-16,2 0 2 15,3 0-2-15,-5 0 2 16,-6 0-4-16,4 0 2 16,-4 0 0-16,8 0-1 15,-5 0 0-15,-3 0 0 16,3 0 1-16,2 0-2 15,-3 0 2-15,-3 0-1 16,1 0 3-16,3 0-2 16,-3 0-1-16,5 0 3 15,-6 0-5-15,-2 0 6 0,3 0-8 16,-2 0 8-16,6 0-8 16,0 0 6-16,2 0 1 15,2 0 0-15,-2 0-1 16,0 4-1-16,5-4 2 15,0 0-3-15,3 0 2 16,-4 2-2-16,0 2 3 16,-2-4-3-16,-8 0 1 15,-3 3-2-15,-7-3 1 16,4 4 1-16,-8-2-1 16,1-2 0-16,0 4-1 0,-4-4 4 15,1 4-2 1,-1-4 3-16,1 0-3 0,-5 0 1 15,2 0-1-15,2 3 0 16,-2-3 1 0,-2 3-4-16,-1-3 4 0,-2 0-4 15,3 0 4-15,-9 0-5 16,0 0-1-16,0 0-18 16,-6 0-49-16</inkml:trace>
  <inkml:trace contextRef="#ctx0" brushRef="#br0" timeOffset="50956.1">11191 5524 57 0,'0'3'-12'0,"0"0"0"16,0-3 54-16,0 0 41 15,0 0-43-15,0 0-18 16,0 0 4-16,0 0 19 16,0 0-12-16,0 0 2 0,0 0-7 15,0 0 3-15,0 0-13 16,0 4-3-16,0-4-4 15,0 0-5-15,0 3-1 16,0-3-3-16,0 0 2 16,0 3-6-16,0-3 5 15,0 7-4-15,0 3 1 16,0 3 1-16,0 7 5 16,0 3-1-16,0-3-3 15,0 0 0-15,0 3-2 16,0 0 1-16,0 3-2 15,0-2 2-15,0-1-1 0,0-6 0 16,0-4 0 0,0 1-1-16,0-5 2 0,0-3-2 15,0-2 1-15,0-1-4 16,0-3 4-16,0 0-4 16,0 0 6-16,0 4-4 15,0-4 2-15,0 6 2 16,0 4-4-16,0 1 6 15,0 2-8-15,3 0 8 16,5 0-6-16,-2-7 2 16,0 2-2-16,3-6 1 15,-4 2-5-15,2-4-1 16,2 0 4-16,-1 3-5 16,-2-3 3-16,4 0-1 15,1 0-2-15,-2 0-1 0,5 0 5 16,-1 0-8-16,-2 0 8 15,6 0 14-15,-4 0-2 16,-2-7-2-16,2 1-8 16,-7-1 6-16,5 1-4 15,-5-4 2-15,3 3-4 16,-6 1-2-16,2-1-10 16,-2 3-40-16,4 4-104 15</inkml:trace>
  <inkml:trace contextRef="#ctx0" brushRef="#br0" timeOffset="51607.47">11148 5560 33 0,'0'0'19'15,"0"-3"-5"-15,0 3-8 16,0 0 12-16,0 0 0 15,0 0 9-15,0-4-4 16,0 4-3-16,3 0 0 16,10-2-11-16,5 2 4 0,5-4 4 15,-3-3-8-15,7 4-2 16,0-4 4-16,-4 1-5 16,1-1 4-16,-4 1-6 15,-4 2 3-15,-1-3-1 16,0 5-2-16,-1 2-2 15,-2-4-4-15,-3 4 9 16,-3 0-7-16,-3 0 7 16,-3 0-5-16,5 0 2 15,-5 0 3-15,3 0-5 16,0 0 1-16,0 0-6 16,4 0 6-16,7 0-8 15,0 0-4-15,5-7-28 0,5-3-8 16,2-7-99-16</inkml:trace>
  <inkml:trace contextRef="#ctx0" brushRef="#br0" timeOffset="52239.55">11474 5984 66 0,'0'0'52'0,"0"0"-47"16,0 0 32-16,-3 4 47 15,3-4-27-15,-4 0-16 16,-3 3-4-16,-3 3 0 16,-7 8-29-16,2 2-14 15,-6 7 8-15,1-2-2 16,-1 2 4-16,2 0 2 15,-3 3 0-15,6-3-12 0,2 1 10 16,8-11-2-16,-1-3-2 16,3-7 2-16,4-3-6 15,0 0 2-15,0 0-8 16,0 0 2-16,0 0-17 16,-3 0-11-16,3 0 2 15,0 0-3-15,0 0-23 16,0-3-39-16,0-4 13 15</inkml:trace>
  <inkml:trace contextRef="#ctx0" brushRef="#br0" timeOffset="52663.69">11474 5984 70 0,'-189'53'-23'15,"189"-53"28"-15,0 0 38 16,0 0-15-16,0 0 2 15,3 4 10-15,15 9-4 16,2 4-16-16,-6-4-11 16,5 0 6-16,-1 3-4 0,-6-5-6 15,2 2 0-15,1-7 2 16,-6 1-3-16,-3-4 1 16,5 0-3-16,-8 1-2 15,0-4-2-15,3 0 2 16,-6 0-2-16,0 0-9 15,0 0-2-15,0 0-15 16,4 0-1-16,7 0-25 16,3-7 11-16,5-3-45 15</inkml:trace>
  <inkml:trace contextRef="#ctx0" brushRef="#br0" timeOffset="53039.87">11666 5977 33 0,'0'0'-14'16,"0"0"12"-16,0 0 47 0,0 11 13 15,0 2-18-15,0 0 5 16,0 4 1-16,0-1-8 16,0 1-10-16,0-1-12 15,6 4-7-15,2-3-3 16,1 3-6-16,-5-7 5 15,2-3-7-15,-3 0-3 16,0-3-13-16,-3-7-13 16,0 0-37-16,5 0-71 15</inkml:trace>
  <inkml:trace contextRef="#ctx0" brushRef="#br0" timeOffset="54473.75">12339 5524 12 0,'0'0'-12'16,"0"0"21"-16,0 0 122 15,0 0-91-15,0 0-5 16,0 0 14-16,0 0-12 16,0 0-10-16,0 0-11 15,0 0-12-15,0 0-4 16,0 0-9-16,0 0 3 15,3 0 1-15,13 0 12 16,1 0-9-16,4 0-1 16,-1 0-1-16,1 0 6 15,-1 0-2-15,-2 0-4 16,-3 0 6-16,-2 0-13 16,1 0 8-16,-8 0-6 15,5 0 7-15,-8 0 13 0,1 0-6 16,-4 0-1-1,0 0 3-15,0 0-2 0,0 0-1 16,0 0 3-16,0 0 0 16,3 0 3-16,-3 0-1 15,0 0 0-15,3 0-3 16,-3 0 3-16,0 0-1 16,0 0 2-16,3 0 0 15,-3 3-8-15,0 0 0 16,3 1-6-16,-3 2 11 0,0-3-7 15,0 1 14 1,0 2-8-16,0 5-2 0,5 8 5 16,-2 2-9-16,0 2 6 15,0-4-8-15,1 1 4 16,0 0-2-16,2 0 2 16,-2-3-2-16,-1-4 0 15,0-3 0-15,-3-4-2 16,3 1 4-16,-3-3-8 15,3-2 6-15,-3-2-2 16,0 0 2-16,0 0 0 16,0 4 0-16,5 3 0 15,-5-5 0-15,3 9 0 0,0-8 0 16,0 0 0-16,-3 4 0 16,0-7 0-16,0 0 0 15,3 0 0-15,-3 0 0 16,0 0 0-16,0 0 2 15,0 3 0-15,0-3 0 16,0 0-2-16,0 0 3 16,0 3-3-16,0-3 8 15,0 0-1-15,0 0 5 16,0 0-1-16,-9 4-11 16,-11 0 2-16,-7 2-2 15,-3-3 11-15,-5 3-5 16,-1-2 1-16,-5 3-4 15,8-1 6-15,2 4-8 0,7-3 2 16,11-1-3-16,6-2-1 16,7-1 1-16,0-3-2 15,0 0 2-15,0 0-12 16,0 0-2-16,0 0-10 16,0 4-23-16,0-2-28 15,11 2-28-15</inkml:trace>
  <inkml:trace contextRef="#ctx0" brushRef="#br0" timeOffset="54979.49">12658 6011 99 0,'0'0'14'16,"-3"0"1"-16,3 0 57 16,0 0-11-16,-3 0-28 15,0 0-12-15,-8 0-19 16,2 3-4-16,-6 14-1 15,-2 2 12-15,-2 4-9 16,-1 4 5-16,3-3-5 16,-1-5 2-16,5 2-2 15,6-12 0-15,1 1 2 0,2-3-11 16,1-7 7 0,3 0-9-16,0 0-10 15,0 0-32-15,0 0-21 16,0 0-86-16</inkml:trace>
  <inkml:trace contextRef="#ctx0" brushRef="#br0" timeOffset="55358.3">12658 6011 24 0,'-17'60'28'16,"34"-47"-14"-16,-4-3 10 16,-2-1-9-16,-1-1-5 15,-4-2 3-15,4-3-6 16,-7 1-4-16,-3 2-6 16,0-6 6-16,0 0-8 0,0 0-8 15,0 0-12 1,0 0-18-16,0 3-9 15</inkml:trace>
  <inkml:trace contextRef="#ctx0" brushRef="#br0" timeOffset="56095">12732 6007 9 0,'4'0'15'0,"2"0"3"0,2 0 0 16,-2 0 7-16,4 4-11 15,-3 2 0-15,3 1-4 16,-4 3 12-1,2-3-9-15,-2-1-6 0,-3-3 6 16,-3-3-11-16,0 0 3 16,0 0-2-1,0 4 11-15,0-4 4 0,0 0 6 16,0 3 12-16,0-3 5 16,0 0 2-16,0 7-16 15,0 0-22-15,-14 6-1 16,2 0-2-16,-6 1 2 15,6-1 0-15,4-4-2 0,-2-2 2 16,7-4 2-16,0-3 1 16,3 0-2-16,0 4-7 15,0-4 4-15,0 0-6 16,0 0 0-16,0 0-2 16,0 0 0-16,0 0 0 15,0 0 4-15,0 0 16 16,10 0-8-16,4 0 8 15,2 0-7-15,1 0-1 16,3 0-2-16,-5 0-2 16,0 0 3-16,-4 0-3 15,-1 0 2-15,-2 0-6 16,-5 0 4-16,-3 0-6 16,0 0 0-16,0 0-34 15,0 0-60-15,6 0-43 0</inkml:trace>
  <inkml:trace contextRef="#ctx0" brushRef="#br0" timeOffset="56905.93">12497 5997 60 0,'0'0'68'0,"0"0"-18"15,0 0-13-15,0 0 6 16,0 0 2-16,0 0-9 16,0 0 4-16,0 0-5 15,0 0-9-15,0 4-7 0,0-4 1 16,0 0-6-1,0 0-7-15,0 3-6 16,0-3 1-16,0 3-2 16,0 4 0-16,9-1 1 0,8 8-1 15,1-4 4-15,-1 3-6 16,-4-3 2-16,1 0 0 16,-2-3 2-16,2-4-4 15,-2 4 4-15,-6-7-2 16,-3 3-2-16,-3 0 5 15,0-3-3-15,0 3 4 16,3-3-4-16,-3 0 4 16,0 0-2-16,0 0 0 15,0 0-1-15,0 0-1 16,0 4 0-16,0 0-1 16,3-2-1-16,0 5 0 0,5-1 4 15,-5-2-4-15,0-1 2 16,-3-3-1-16,3 0-2 15,-3 4-2-15,0-4-7 16,0 0-14-16,0 0-63 16,0 0-129-16</inkml:trace>
  <inkml:trace contextRef="#ctx0" brushRef="#br0" timeOffset="61121.84">14210 3652 19 0,'-4'0'23'0,"0"0"7"0,1 0 58 15,3 0-55-15,0 0-16 16,-1 0-2-16,1 0 9 15,0 0 7-15,0 0-14 16,0 3-2-16,0-3-10 16,0 0 2-16,0 0-5 15,0 0 2-15,0 0-13 16,0 0 0-16,0 0 7 16,0 0-7-16,0 0-3 15,0 0 0-15,0 0 15 16,0 0-1-16,0 0 0 15,0 0 1-15,0 0 4 16,0 0-3-16,8 0-1 16,-1 0-1-16,-4 0-4 15,5 0 2-15,-2 6 0 0,0 2-4 16,-2-2 1-16,-1-3 17 16,-3 4-12-16,0-4 9 15,0 1 14-15,0 5-3 16,0-5-3-16,0 3-8 15,0-5 13-15,0-2-8 16,0 0-7-16,-3 0-1 16,-4 0-18-16,1 0 7 15,3 0 6-15,-2 0-36 16,5 0-9-16,0-6 48 0,0-4-8 16,0 0 0-1,0 4-4-15,0-1-5 16,0 4-5-16,8 3 7 15,-5 0-4-15,3 0-1 0,-6 0 0 16,0 0 5-16,4 0 11 16,-4 0 5-16,0 0 2 15,3 0 3-15,-3 0 2 16,0 0-1-16,0 0 3 16,0 0 3-16,0 0 3 15,0 0-2-15,0 0-8 16,0 0 0-16,-3 0-16 15,-4 0-1-15,1 0-6 16,3 0 15-16,-2-3-32 16,5-5-2-16,-6 5 17 0,6 3 26 15,0-3-16-15,0 3-12 16,0 0-1-16,0 0 1 16,0-3 3-16,0-1 0 15,6 4-6-15,2 0-2 16,-2 0-1-16,1 0 14 15,-4 0 9-15,-3 0 12 16,0 0 3-16,0 0 9 16,0 17-7-16,0 0 2 15,-13 6-17-15,-7-6 16 16,-7-1-17-16,4-2-1 16,2-8 2-16,1 1-4 15,2-7-2-15,9 0-14 0,-1 0 12 16,10 0-51-1,0-4-18-15,0-16 78 0,28-3 5 16,-7 0-7-16,14 3 4 16,-9 6-2-16,-5 5-10 15,-4 5 10 1,-7 1-10-16,-7 3 0 16,0 0 5-16,-3 0 57 0,0 0 1 15,0 0-15-15,0 0-12 16,0 0-15-16,-3 10-16 15,-10 7-6-15,-1-1 10 16,0-3-2-16,10-6 0 16,-5-3-6-16,6-4 6 15,0 0-2-15,3 0-8 0,-3 0-10 16,-2 0-14-16,2 0 4 16,0 0-8-16,0 0 10 15,3 0-7-15,0 0 23 16,0 0 3-16,0 0 5 15,0 0 4-15,0 0-7 16,0 0-2-16,0 0-13 16,0 2 18-16,0-2 34 15,0 4-3-15,0 0 11 16,-4 2-15-16,-4 1-18 16,-4-1 4-16,6-6 9 15,-2 0-10-15,5 0-3 16,3 0-12-16,0 0 8 15,0 0-25-15,0 0-46 16,0 0-14-16,0 0 40 16,0 0 45-16,3-3 2 15,5 3-3-15,1 0 6 0,3 0-6 16,-12 0 1-16,0 0 21 16,0 0-9-16,0 0 11 15,0 0-6-15,3 0-18 16,-3 0-16-16,6 0-74 15</inkml:trace>
  <inkml:trace contextRef="#ctx0" brushRef="#br0" timeOffset="62536.88">14414 3533 66 0,'0'0'-16'16,"0"0"21"-16,0 0 33 15,0 0 19-15,0 0-42 16,0 0 8-16,0 0 1 16,0 0 3-16,0 0-1 15,0 3 0-15,0 13 0 16,0 4-4-16,0 0-2 16,0 0-11-16,0 3 2 15,5 3-11-15,-2-2 6 16,9-8-12-16,-8 1 8 15,2-7-4-15,2 0 2 16,-8 4-5-16,0-8 1 0,0-3 0 16,0-3-5-16,0 0 0 15,0 0-6-15,0 0 1 16,0 0-7-16,0 0 5 16,0 0-22-16,0-3 35 15,0-1 8-15,0 2-7 16,0-5 7-16,0 0-1 15,0 0 1-15,6-2-5 16,-2-1 6-16,6 3-9 16,-3 0 3-16,-4 4-3 15,0 0 1-15,-3-1 2 16,0 4-3-16,0 0 3 16,3 0-4-16,-3 0 8 0,0 0-1 15,0 0-1-15,0 0 1 16,0 0-3-16,0 0 4 15,5-3-4-15,-5 3 8 16,3 0-8-16,4 0 4 16,-7 0-4-16,3 0 7 15,-3 0-4-15,0 0-3 16,3 0 4-16,3 0 6 16,2 3 15-16,1 4-3 15,6 6 2-15,0 1-17 0,8 2 3 16,-5 0-5-1,-1 1-3-15,-4-7-4 0,1-7 2 16,-8 1-5-16,5-4 1 16,-4 0 0-16,-4 0-9 15,0 0 9-15,-3 0-7 16,0 0 4-16,3 0-4 16,0 0 15-16,2-10 12 15,1-1-7-15,1-4 3 16,2-9-1-16,2-3 0 15,0 1-11-15,-4 3 2 16,2 3-2-16,-3-4 4 16,5 5-4-16,-5-1 0 15,3 7 2-15,-6 6-4 0,-3 0 4 16,0 4-4-16,0 3 6 16,0 0-2-16,0 0 2 15,0 0-4-15,4 0 2 16,-4 0-4-16,5 0-8 15,-5 0 2-15,0 0-12 16,0 0 14-16,0 0 0 16,0 0 6-16,0 0-5 15,0 0-1-15,0 0-17 16,0 0-23-16,0 0 18 16,0 0 28-16,0 0 0 15,0 0 8-15,0 0 10 16,0 0-6-16,3 0 4 15,0 0-16-15,-3 0 11 16,0 0 7-16,3 7-15 0,-3 3-12 16,8 3-16-16,-5-4-68 15</inkml:trace>
  <inkml:trace contextRef="#ctx0" brushRef="#br0" timeOffset="64988.14">14233 3556 19 0,'0'0'-19'16,"-3"0"19"-16,3 0 19 0,0 0 9 16,0 0-13-16,0 0-7 15,0 0 2-15,0 0-10 16,0 0 5-16,0 0 5 15,0 0 8-15,0 0 9 16,-3 0-4-16,3 0-3 16,0 0-1-16,0 0 11 15,0 0 2-15,0 0-7 16,0 0-9-16,0 0-4 16,0 0-1-16,0 0-4 15,0 0 2-15,0 0-2 0,0 0 6 16,0 0-3-1,0 0 7-15,0 0-2 0,0 0 1 16,0 0-2 0,0 0-3-16,0 0 4 0,0 0-6 15,0 0 0-15,0 0-3 16,0 0 1-16,0 0-7 16,0 0 3-16,0 0-4 15,0 0 1-15,0 0 3 16,0 0-5-16,0 0 6 15,0 0-4-15,0 0 4 16,0 0-2-16,0 0 0 16,0 0-4-16,0 0 4 0,0 0-2 15,0 0-2 1,0 0 2-16,0 0-6 16,0 0 2-16,0 0-1 0,0 0 5 15,0 0-4-15,0 0 3 16,0 0-5-16,0 0 3 15,0 0-1-15,0 0-1 16,0 0 3-16,0 0 2 16,0 0 2-16,0-4-11 15,13 1 20-15,4-4-10 16,3 1 1-16,-1-1-2 16,5-3 0-16,8-3 0 15,-6 0-2-15,7 3 2 16,0-3-3-16,5-4 1 0,-2 0-2 15,5-6 8 1,3 7-6-16,0-4 0 0,0 0 2 16,0 7-7-16,1-4 7 15,0 7-4-15,-1-3 6 16,3-4-4-16,-3 1 2 16,-3 3-2-16,-2 0 2 15,-1-1 2-15,-5 1-2 16,-3 3 2-16,-6 0-2 15,-7 4 2-15,-3 2-4 16,-11 4 4-16,0 0-2 16,-3 0 7-16,0 0-3 15,0 0 3-15,0 0 6 16,0 0-3-16,0 0 0 0,0 0-7 16,0 0 1-1,0 0-4-15,0 0 0 0,0 0-12 16,0 0-36-16,-6 0-159 15</inkml:trace>
  <inkml:trace contextRef="#ctx0" brushRef="#br0" timeOffset="65831.42">14172 3698 2 0,'0'-10'22'15</inkml:trace>
  <inkml:trace contextRef="#ctx0" brushRef="#br0" timeOffset="66415.69">14172 3698 0 0,'0'-26'33'0,"0"26"-16"15,0 0 0-15,0 0-1 16,8 0-4-16,-2 0-4 0,6 0-12 16,-8 0 28-1,0 0-17-15,3 10 31 0,-7 3-8 16,0 0-11-16,0-3-9 16,0 0 0-16,0-3-3 15,0-1 13-15,0-6-7 16,0 0 7-16,-11 0-7 15,1 0-11-15,1 0 14 16,1 0-11-16,2 0-5 16,3 0-56-16,-1-6 44 15,4-11 27-15,0 0-20 16,0-2 5-16,7 2-14 16,10 4 4-16,3 0-4 0,1 3 6 15,-2 3-4 1,-2 7 7-16,0 0-5 0,-7 0 23 15,1 0 4-15,-4 0-3 16,-1 0 24-16,0 17-21 16,-3-1 12-16,-3 4-11 15,0 0-2-15,0-7 5 16,0 1-10-16,-3-8 17 16,-9 4-23-16,-6-7 6 15,2 1-6-15,-4-4 3 16,6 0-19-16,1 0 1 0,-1 0 18 15,3-10-42-15,7-11 38 16,-5-1-12-16,9-1 10 16,0 6-12-16,0 4-10 15,0 3-6-15,10 10 8 16,1 0-4-16,-2 0 1 16,2 0 28-1,-1 0 9-15,-4 0-5 0,5 6 21 16,-11 4-11-16,6-7-6 15,-6 7 4-15,0-3-13 16,0 0 0-16,0-1-6 16,0-6-10-16,0 0-43 15,0 0-97-15</inkml:trace>
  <inkml:trace contextRef="#ctx0" brushRef="#br0" timeOffset="71430.64">13977 3847 35 0,'0'0'15'16,"-3"0"-10"-16,3 0 6 15,0 0 3-15,0 0-4 0,0 0 3 16,0 0-6-1,0 0 6-15,0 0-1 16,0 0 6-16,0 0-3 16,0 0-10-16,0 0 2 0,0 0-2 15,0 0 3-15,0 0-6 16,0 0 8-16,0 0 0 16,0 0 2-16,0 0 0 15,0 0-2-15,0 0-1 16,0 0 3-16,0 0 0 15,0 0-5-15,0 0 7 16,-3 0 2-16,3 0 7 16,0 0-1-16,0 0-7 15,0 0-3-15,0 0-5 0,0 0 1 16,0 0 0-16,0 0 2 16,0 0-2-16,0 0 0 15,0 0-3-15,0 0 3 16,0 0-6-16,0 0 2 15,0 0-1-15,0 0-3 16,0 0 2-16,0 0-4 16,0 0 6-16,0 0-6 15,0 0 4-15,0 0-4 16,0 0 4-16,0 0-2 16,0 0-2-16,0 0 4 15,0 0-6-15,0 0 8 16,0 0-2-16,0 0 3 0,0 0-3 15,0 0 0-15,0 0-2 16,0 0 2-16,0 0-1 16,0 0-1-16,0 0 4 15,0 0-8-15,0 0 8 16,0 0-4-16,0 0 2 16,0 0-2-16,0 0 3 15,0 0-1-15,0 0-2 16,0 0 4-16,0 0-4 15,0 0 3-15,0 0-5 0,0 0 2 16,0 0-1 0,0 0 1-16,0 0 1 0,0 0-1 15,0 0 4 1,0 0-4-16,0 0 3 16,0 0-3-16,0 0 3 0,0 0-1 15,0 0 1-15,0 0-1 16,0 0 1-16,0 0 0 15,0 0-1-15,0 0 3 16,0 0-2-16,0 0 1 16,0 0-1-16,0 0 2 15,0 0-4-15,0 0 4 16,0 0-2-16,0 0 1 16,0 0-1-16,0 0 1 15,0 0 0-15,0 0-4 16,-4 0 3-16,4 0-3 15,-3 0-3-15,-2 3-9 0,-4-3 4 16,0 8 2 0,-2-6-3-16,-4 5 1 0,3-3 14 15,-1-2-4-15,4 2-2 16,-2 0 2-16,0 2-6 16,-2 1 2-16,-4-1 0 15,4-3 2-15,-1 5-2 16,8-2 2-16,-2-3 4 15,5 1-6-15,0-4 6 16,3 2-6-16,0-2 4 0,0 0-4 16,0 0 2-16,0 4-2 15,-3-4 0 1,3 4 1-16,0 2-6 16,0 10 7-16,0 5 0 0,0 2 2 15,0 0 3-15,0-3-4 16,0-7-1-16,0 1 2 15,0-5 0-15,0 1-4 16,0 0 4-16,0-3-2 16,0-1 2-16,0 1-4 15,0-1 4-15,-4-2-2 16,4 3 1-16,0-7-1 16,-8 2 0-16,8 2 1 15,-9-1-1-15,6 4 2 16,0 0-2-16,0-1 3 15,-2-3-3-15,2 5 1 16,0-6 1-16,-3 2-1 0,-3-1 2 16,0 1-3-16,3-1 2 15,-4 0-2-15,4 0 1 16,-4 1-1-16,-2-4 2 16,3 3-5-16,-4-3 1 15,2 3 4-15,2 1-5 16,-2-4 3-16,4 3 0 15,-7-3 0-15,5 3-3 16,-1-3 3-16,-1 3-2 16,5 1 4-16,3-4-2 15,0 4-3-15,-2-2-2 16,2 5-1-16,0-3-1 0,-4 2 1 16,-1 1-1-16,-1-1 3 15,3 4 2-15,-1-3-1 16,1 0 3-16,0-1-2 15,3 1 2-15,0-1 0 16,3-2 0-16,0 2 2 16,0-2-4-16,0-1 4 15,0 7-4-15,0-3 4 16,0 3-4-16,0 3 4 16,0-3-2-16,0-1-2 15,0 2 4-15,0-1-4 0,0-1 4 16,0 1-4-1,0 1 4-15,0-5-4 16,0-3 2-16,0 4 0 16,0-4 0-16,0 1 3 0,0-1-3 15,0 0 4-15,0 0-1 16,0 5 0-16,-4-6 0 16,-8 2-1-16,2-1 1 15,1 1 0-15,-2-4-3 16,-2 2 5-16,3-2-1 15,-3 0-11-15,2 0 7 16,1 0-2-16,1 0 2 16,-2 0-3-16,0 0 2 15,-2 0 2-15,8 0-2 16,-7 0-1-16,3 4 0 16,2-4 4-16,1 0-4 15,3 0 4-15,-3 3-7 16,2 1 3-16,-2-1-7 0,0-3 5 15,0 3-7-15,-1 1 2 16,-2 2-5-16,-2-3 10 16,4 5 4-16,-2 1-2 15,-2-3 6-15,5 1-6 16,1-3 4-16,2 2-2 16,0-2 4-16,0-1-4 15,3 0 0-15,0 0 3 16,-4 4-3-16,4 3 0 0,0 3 0 15,0 1 0-15,0-1 0 16,0 0-3-16,0-3 3 16,0 0 0-16,0 0 3 15,0-7-6-15,0 4 6 16,0-4-6-16,0 0 6 16,0 1-3-16,0-4 0 15,0 0 0-15,0 0 2 16,0 0 4-16,0 0-5 15,-6 0 7-15,-5 3-8 16,-2 3 0-16,-1-2-2 16,-3-1-2-16,1-3 4 15,-2 4-7-15,-1-4 9 16,0 3-4-16,-5-3-2 0,-1 0 1 16,6 0 6-16,-5 0-12 15,4 0 15-15,3 0-1 16,1 3-5-16,4-3 0 15,-1 4-2-15,0-4 2 16,4 0 0-16,3 3 0 16,3-3-3-16,-2 3 6 15,1 0-8-15,4-3 3 16,-3 4-2-16,3-1 0 16,-3-3 8-16,0 3 0 15,3 1 0-15,0-4-4 16,0 3 3-16,-5 1-6 0,2 2 6 15,3 1-6 1,-3-1 3-16,0 4 0 0,3 3 0 16,0 1 0-16,0 2-2 15,0 4 4-15,0-3-2 16,0-1 3-16,0-3-6 16,0-2 6-16,0-5-6 15,0 4 3-15,0-7 0 16,0 4-2-16,0-7 4 15,0 3-4-15,0-3 2 16,0 0-2-16,0 0 4 16,0 0-2-16,0 0 2 15,0 0 1-15,0 0-3 16,0 0 4-16,0 0-2 16,-6 0 3-16,-2 0-5 0,1 0 4 15,-2 4-4-15,1-4 9 16,2 0-9-16,-1 0-2 15,1 0 4-15,-2 0-4 16,5 3 4-16,3-3-9 16,0 0 8-16,0 0-2 15,0 0 2-15,0 4-1 16,0-4 0-16,0 0-3 16,0 2 3-16,0-2-2 15,0 0-2-15,0 0 6 0,0 4-4 16,0-4 4-16,0 0-2 15,0 3 2-15,0 1-4 16,0 2 2-16,0 1-2 16,0 3 2-16,0 0 2 15,0-3-2-15,0-1 0 16,0 1-2-16,0-1 4 16,0 1-4-16,0-1 2 15,0 1 0-15,0 0 0 16,0 0 0-16,0-5-3 15,0 2 5-15,0-4-6 16,0 3 8-16,0-3-4 16,0 0 0-16,0 4 0 15,0-4 0-15,0 0 1 16,0 0-1-16,0 0 4 0,0 0-2 16,0 0 1-16,0 0 1 15,0 0 3-15,0 0-3 16,0 0-4-16,-3 0-2 15,-3 0 7-15,1 0-8 16,-1 0-1-16,-4 0-1 16,-1 0-4-16,4 0 9 15,-6 0-9-15,3 0 9 16,4 0 0-16,3 0 0 16,0 0 2-16,3 0-2 15,0 0 0-15,0 2-6 16,0-2 1-16,0 4 1 15,0-4 4-15,0 0-2 0,0 0 0 16,0 0 0-16,0 0 0 16,0 0 4-16,0 4-4 15,0-4 4-15,0 0-4 16,0 3 4-16,0 0-4 16,0 0 4-16,0 1 0 15,0 2-2-15,0 1 2 16,0-3-2-16,0 2 2 15,0-3 0-15,0-3 0 16,0 0-2-16,0 0 3 16,0 0-1-16,0 0 4 15,0 0-1-15,0 0 0 0,0 0 1 16,0 0-5 0,0 0 3-16,0 0-6 0,0 0 4 15,0 0-6-15,0 0 6 16,0 0-4-16,0 0 1 15,0 0 1-15,0 0 0 16,0 0 1-16,0 0-4 16,0 0-1-16,0 0-6 15,0 0-9-15,0 0-79 16,0 0-210-16</inkml:trace>
  <inkml:trace contextRef="#ctx0" brushRef="#br1" timeOffset="82584.3">16514 6826 37 0,'-23'17'43'0,"12"-15"-30"16,8 2 29-16,0-4 18 15,3 0-9-15,0 0-13 16,0 0-10-16,0 0-7 15,0 0-3-15,0 0 3 16,0 0 7-16,0 0 2 16,0 0 2-16,0 0-5 15,0 0-3-15,0 0 2 16,0 0-4-16,0 0 2 16,0 0-10-16,0 3 3 0,0-3-3 15,0 0-5-15,0 0-2 16,0 4-1-16,0-4 0 15,0 0-4-15,0 0 0 16,0 0-4-16,0 0 2 16,0 0-3-16,0 0-1 15,0 0-2-15,3 0-1 16,11 0 2-16,6 0 8 16,7 6 1-16,3 1-5 15,3-4 4-15,2 4-3 16,1-1 0-16,8 1 0 15,-3-1-1-15,-2 5 2 16,-1-5-5-16,-5 4 6 16,-1 0-6-16,-6-7 6 15,7 8-3-15,-3-9 4 0,5 5-5 16,-5 3 2-16,5-6 0 16,-3-1-1-16,6 0 2 15,-5 0-2-15,-6 1 1 16,9-4-1-16,2 6 2 15,-3 1-1-15,-3-3 1 16,-2-2-1-16,3 2-1 16,2-4 2-16,-5 3-2 15,8 1 3-15,-9-2-3 16,5 2 2-16,3 0-2 16,-4-4 3-16,2 0-4 15,-2 0 0-15,-1 0 2 16,-4 0-3-16,3 0 2 15,-4 0-2-15,0 0 6 16,3 0-1-16,-7 0 1 0,9 0-3 16,-10 0 1-16,9 0-1 15,5 0 0-15,2 0 4 16,9 0-5-16,2 0 3 16,3 0-3-16,-2 0 2 15,-3 3-3-15,-1 0 3 16,-2-3-1-16,-6 3 0 15,-2-3 1-15,-5 4-2 16,-4-4 3-16,-2 0-3 16,-6 0 3-16,0 0-3 15,-1 3 3-15,-1-3-4 16,0 0 3-16,2 0-1 0,-2 0 0 16,4 0 1-1,2 0-2-15,2 0 2 0,-3 0-4 16,5 0 5-16,0 0-3 15,0 0-1-15,-4 0-1 16,9 0 6-16,-2 0-1 16,6 0-1-16,5 0 0 15,3 0 1-15,3 0-2 16,-3 0-1-16,2 0 3 16,-5 0-3-16,-5 0 2 0,2 0-3 15,-7 0 3 1,3 0-1-16,-8 0 0 0,1 0 3 15,-1 0-4-15,-2 0 2 16,-4 0-5 0,-10 0 6-16,1 0-5 0,-8 0 5 15,0 0-1-15,-3 0-1 16,0 0 2-16,0 0 0 16,0 0 4-16,0 0-4 15,3 0 2-15,-3 3-3 16,0-3 1-16,0 0-2 15,0 0 0-15,0 3 1 16,0 1-1-16,0-4 1 16,0 4-3-16,0-4 3 15,0 2-3-15,0-2 2 0,0 0-3 16,0 0-3-16,0 0-14 16,0 0-40-16,0 0-139 15</inkml:trace>
  <inkml:trace contextRef="#ctx0" brushRef="#br1" timeOffset="85772.17">17019 5434 88 0,'-3'-3'-5'0,"3"0"22"16,0-1 53-16,0 4 13 0,0 0-24 16,0 0-14-1,0 0-2-15,0 0-1 0,0 0-11 16,0 0-1-16,0 0-11 16,0 0-11-16,0 0-5 15,0 0-3 1,0 0 0-16,19 0-5 0,2 0 13 15,11 0 6-15,3 0-7 16,3 0-6-16,2 0 2 16,4 4 0-16,0-1-6 15,6 4 0-15,10-4-1 16,-10 3 0-16,2 1 2 16,-5-1 5-16,-4-2-1 15,-6 0 1-15,4-1-2 0,-5-3-1 16,5 0 0-1,2 0-1-15,-2 0 3 0,3 0-3 16,-3 0 5-16,-3 0-4 16,3 0 0-16,-7 0 0 15,10 0 0-15,-3 0 3 16,6 0-3-16,-3 0 1 16,-1 0-2-16,4 0 4 15,2 0-5-15,1 0 5 16,-1 0-4-16,1 0 2 15,-1 0 0-15,-5 0-1 16,-5 0 3-16,-1 0-4 16,-5 0 2-16,5 3-2 15,-5-3 3-15,6 0 0 16,2 0-1-16,0 0-1 16,3 0-1-16,-3 0 1 15,5 0 2-15,1 0 1 0,3 0-4 16,8 0 5-16,5 0-7 15,-2 0 8-15,4 0-6 16,-5 0 2-16,-1 0 1 16,-5 0-2-16,8 0 1 15,-1 0-2-15,2 0 3 16,5 0-3-16,-9-3 2 16,8-4-1-16,-5 1 5 15,-2-1-7-15,1 0 4 16,-1 1-2-16,2 2 0 15,-3-2 1-15,-2-1-2 16,4 4 4-16,-2 0-3 0,-12-1 1 16,6 0-2-1,1-2 3-15,2 3-3 0,15-7 3 16,11 3-3-16,-5-6-3 16,0-1 9-16,0 5-5 15,-8-1 3-15,-4 7-5 16,-1-1 4-16,5 4-1 15,-4 0 0-15,4 0 0 16,-1 0-1-16,-5-4 2 0,-3 4 0 16,5-2 0-1,-3 2-2-15,2-4 0 0,-2 4 0 16,1 0 1 0,-5 0-1-16,-1 0 0 0,-4 0 0 15,0 0 0-15,-5 0 3 16,-4 0-3-16,0 0 1 15,-3 0-1-15,3 0 4 16,-5 0-4-16,-1-7 7 16,-2 1-2-16,-6-4-3 15,2 3 3-15,0 4-5 16,-11 3 3-16,-4 0-2 16,-4 0 2-16,-5 0-3 15,-2 0 2-15,-6 0-1 0,0 0-1 16,0 0-1-1,0 0-5-15,0 0-13 0,-17 0-73 16,-46 0-431-16</inkml:trace>
  <inkml:trace contextRef="#ctx0" brushRef="#br1" timeOffset="86938.82">19422 5265 148 0,'-3'0'20'0,"3"0"-28"15,0 0 75-15,0 0 23 16,0 0-39-16,0 0-15 16,0 0 3-16,0 0 5 15,0 0-17-15,0 0-9 16,0 0-9-16,0 6 11 15,0-2-6-15,0 0-7 16,0 2 5-16,0 14-6 16,0 7-1-16,0 9-6 15,0 0 6-15,-5 1-4 16,2-1 0-16,0-2-1 0,0-5 0 16,3-5 1-16,0-5-1 15,0 2 0-15,0-8-2 16,0 3 2-16,0-6-4 15,0-4 3-15,0 4-1 16,0-6-2-16,0-4-1 16,3 3-1-16,0-3 1 15,0 0-2-15,2 0 6 16,1 4-3-16,6-4 2 16,-4 0 0-16,5 0 2 0,4 0-2 15,0 0 2 1,1 0 2-16,-5 0-4 0,-1 0-2 15,-1 0-3-15,0 0 7 16,-8 0-7-16,-3 0 1 16,0 0-7-16,0 0-11 15,3 0-12-15,0 0-111 16,1 0-75-16</inkml:trace>
  <inkml:trace contextRef="#ctx0" brushRef="#br1" timeOffset="87602.96">19405 5245 60 0,'-3'0'48'0,"3"0"-48"15,-3-3 27-15,3 3 36 16,0-3-32-16,0 3-28 16,-3-4 9-16,-1 4 14 15,-1 0-31-15,-1 0-9 16,0 0 28-16,2 0 54 15,4 0-14-15,0 0-29 16,0 0-3-16,0 0-9 16,0 0-1-16,0 0-9 0,0 0-3 15,16 0 2 1,-1 0 4-16,2 0-6 0,1 0 5 16,-3 0 4-16,5 0 2 15,0 0-5-15,-2 0 2 16,-5-6-1-16,-1 3-4 15,-1-1 6-15,0 0-8 16,-2 2 2-16,-2-5-2 16,-4 7 1-16,5-4-2 15,-2 4 1-15,1 0-1 16,2 0-4-16,-1 0 2 16,1 0-6-16,0 0 3 0,0-2-9 15,-3 2-23 1,8-7-121-16</inkml:trace>
  <inkml:trace contextRef="#ctx0" brushRef="#br1" timeOffset="88489.63">19664 5630 52 0,'0'0'76'0,"0"0"-41"0,0 3-25 16,0-3 0-1,0 0-3-15,0 0-2 0,0 0-2 16,0 3 11-16,0-3-4 16,0 0 2-16,3 0-5 15,-3 0 1-15,0 0-4 16,0 0-4-16,0 0-4 16,0 0-13-16,0 0-5 15,0 0 0-15,3 0 17 16,6 0-13-16,-5 0 3 15,4 0 10-15,1 0 0 16,-1-3 10-16,-2 0-5 16,0 0 5-16,-5 3 8 15,2 0 2-15,0 0 9 16,2 0 8-16,-5 0-2 0,0 0 11 16,0 0 9-1,0 0 3-15,0 0-12 0,0 0-6 16,0 0-8-16,0 0-8 15,0 0-2-15,0 0-10 16,0 0 0-16,0 0 0 16,0 0 0-16,0 3 12 15,0 3-10-15,0 7-3 16,-8 8-7-16,-11 5 2 16,-6 1 0-16,6-1 1 0,2 1-2 15,-4-4 0-15,4 0 1 16,5 0-3-1,-3-3 2-15,9-1-1 16,-1-2-1-16,4-7-1 0,0 1 2 16,3-9-5-16,-3-2 6 15,3 0-3-15,0 0-5 16,0 0 1-16,0 0-4 16,0 0-5-16,-4 0-5 15,4 0 0-15,0 0-22 16,0 0-57-16,0 0-90 15</inkml:trace>
  <inkml:trace contextRef="#ctx0" brushRef="#br1" timeOffset="88890.46">19532 5712 78 0,'0'0'45'16,"0"0"-83"-16,0 0 46 16,0 0 72-16,0 0-31 15,0 0-18-15,0 0 7 0,0 0 35 16,14 7-19-16,6 6-23 15,1 1-5-15,-2-1-15 16,7 0-1-16,-8-3-5 16,2 0 5-16,-2 0-5 15,-6-4-2-15,-1-2 0 16,-2 0-3-16,-9-4 0 16,0 0-1-16,0 0-1 15,0 0-4-15,0 0-4 16,0 0-9-16,1 0-14 15,5 0-6-15,2 0-45 16,1 0-56-16</inkml:trace>
  <inkml:trace contextRef="#ctx0" brushRef="#br1" timeOffset="89171.06">19889 5725 217 0,'0'0'60'16,"0"0"-96"-16,0 0 44 16,0 4 58-16,0-1 4 0,0 4-47 15,0 3 9 1,3 10 8-16,2 0-16 15,1 3-17-15,-3-4-7 16,6 2-2-16,-8-2-6 0,-1-2-7 16,3-4-35-16,0 0-81 15,2-5-174-15</inkml:trace>
  <inkml:trace contextRef="#ctx0" brushRef="#br1" timeOffset="90350.85">20710 5226 50 0,'0'0'12'16,"0"0"-4"-16,0 0 52 15,0 0 17-15,0 0-38 16,0 0-5-16,0 0-13 16,0 0-5-16,0 0-3 15,10 0-1-15,3 0 18 0,5 0-13 16,1 0-4 0,9 0-13-16,2 0 4 15,0 0-4-15,-1 0-2 0,-7 0-2 16,-3 0-2-1,-12 0 3-15,1 0 1 0,-5 0 2 16,-3 0 0-16,0 0 15 16,0 0-1-16,0 0 4 15,0 0 3-15,0 0 2 16,0 0-12-16,0 0-6 16,0 0-1-16,0 0 4 15,0 0 10-15,0 3-14 16,0 0 1-16,0 0-1 15,0 14-2-15,0 10 5 0,0 5-11 16,0 5 7-16,0 0-2 16,0-4-1-16,0-7-3 15,0-2 6-15,0-8-4 16,0-2 2 0,3-1-2-16,1-3 1 0,-1-1-2 15,0 1 2-15,3-3 0 16,0-1-3-16,-6-2 5 15,2-4-4-15,-2 3 4 16,0-3-4-16,0 0 1 16,0 0-1-16,0 0 2 15,0 0 2-15,0 0 1 16,0 0 4-16,0 0 0 16,0 0 7-16,-14 0-13 15,-10 0-5-15,-2 0 4 0,-4 4 0 16,-3-2-4-16,-2 2-5 15,2 0 11-15,6-4-4 16,9 3 3-16,-1-3-2 16,9 0-1-16,7 0 4 15,0 0-2-15,3 0-2 16,0 3-2-16,0-3-5 16,0 0-15-1,-3 0-18-15,0 0-91 0,0 0-129 16</inkml:trace>
  <inkml:trace contextRef="#ctx0" brushRef="#br1" timeOffset="90831.6">21382 5742 118 0,'0'0'67'0,"0"0"-32"16,0 0 32-16,0 0 52 15,0 0-55-15,0 0-33 16,0 0-3-16,0 0-4 16,-6 0 5-16,-4 13-12 15,-7 4-13-15,-5 6-6 16,-3 4 5-16,3-4-2 15,-2 1-1-15,-1-2-1 16,6-2-2-16,2-9 2 0,6-2-5 16,8-5-4-1,0-4-6-15,3 0-8 16,-4 0-22-16,4 0-52 16,0 0-53-16,0 0-69 0</inkml:trace>
  <inkml:trace contextRef="#ctx0" brushRef="#br1" timeOffset="91222.62">21382 5742 160 0,'-195'30'-5'16,"203"-24"35"-16,4 5 50 15,-1 2-8-15,7 3-20 16,2 1-7-16,1 3-34 15,-2 0-1-15,2-4 8 16,-2 1-14-16,3-3-4 16,-10-8 7-16,-3-3-11 15,-1 3 8-15,-8-2-9 16,3-4 5-16,-3 3-6 0,0-3-10 16,0 0-27-16,0 0-61 15,0 0-83-15</inkml:trace>
  <inkml:trace contextRef="#ctx0" brushRef="#br1" timeOffset="91722.87">21522 5888 72 0,'9'0'23'16,"10"0"40"-16,-4 0 20 15,2 0-7-15,0 0-21 16,-4 0-13-16,1 0-16 16,-1 0-17-16,-3 0 6 15,-3 0 1-15,-7 0-9 16,3 0 4-16,-3 3-3 15,0 1-1-15,0-4 1 16,0 3-3-16,0-3 5 0,0 0 8 16,0 3 1-1,0-3-10-15,0 7-1 0,0 3-4 16,0 3-3 0,-6 4-2-16,-5-1 8 0,4-3-3 15,1 1-1-15,3-4 4 16,0-4 2-16,3 4 2 15,0-3-9-15,0 10 0 16,0-1-3-16,6 4 2 16,18 3 3-16,6 1-2 15,4-5 2-15,3 2-2 16,1-8-1-16,-9-11-5 16,1-2 0-16,-7 0-20 15,1 0-17-15,-20-2-120 0</inkml:trace>
  <inkml:trace contextRef="#ctx0" brushRef="#br1" timeOffset="93555.3">17238 3241 150 0,'0'0'70'16,"0"0"-70"-16,0 0 36 16,0 0 63-16,0 0-52 0,0 0-29 15,0 0-9 1,0 0 2-16,0 0-6 0,0 0 9 16,0 4-7-16,0-2-2 15,0 2-5-15,0-1-5 16,0 4 16-16,0 3-11 15,0 0 2-15,0 0 3 16,0-3-3-16,0 9 1 16,0-6-1-16,0 6-4 15,-14-3 2-15,1-6 4 16,3-1-6-16,0-6 6 16,2 0-8-16,5 0 2 15,-3 0-10-15,5 0-3 16,1 0-35-16,0-13 14 15,0 4 64-15,0 2-28 0,0 4 2 16,0-1-2-16,0 1 0 16,7 0-8-16,7 0 4 15,0-1-5-15,-1 4-2 16,1 0 3-16,-11 0-7 16,-3 0-6-16,4 0 15 15,-1 0 21-15,0 0-10 16,-3 0 2-16,3 0 12 15,-3 0 2-15,0 0-2 16,0 0 0-16,0 0-1 16,0 0-1-16,0 0 6 0,0 0-1 15,0 0-20-15,-16 0-7 16,-5 0 2-16,1 0-7 16,6 0 8-16,7-6-25 15,-2-5-1 1,6-2 22-16,3 0-4 0,0 3 2 15,0 0-10-15,13 3-21 16,7 7 10-16,0 0 11 16,-2 0-6-16,-8 0 24 15,-4 0 13-15,0 0-13 16,2 4 6-16,-2 9 6 0,-6 0 6 16,0-3 0-1,0-3 3-15,0-1 11 16,-3 1-10-16,-17 0-12 15,-1-4-1-15,-6 1 5 0,3-4-7 16,-2 0 4-16,8 0-13 16,-2 0 6-16,11-4-24 15,0-9 1-15,9-7 17 16,0-3 6-16,0 7-3 16,0 2-14-16,15 4-5 15,11 7 0-15,-5 0 9 16,9 3 0-16,-2 0-1 15,-7 0 16-15,-2 0 9 16,-5 6-8-16,-3 11-3 16,2-4 4-16,-10 4-4 0,0-8 4 15,-3 1-4-15,0-3 10 16,0-3-5-16,0-4 8 16,-9 0-9-16,2 2 6 15,-4-2-3-15,5 0-20 16,-2 0 0-16,5 0 11 15,3 0-17-15,0 0 0 16,0 0 17-16,0 0 2 16,0 0-27-16,0 0-115 15,0 0-156-15</inkml:trace>
  <inkml:trace contextRef="#ctx0" brushRef="#br1" timeOffset="94519.09">17132 2704 55 0,'-15'-3'83'0,"15"3"-98"16,0-3 32-16,0 3 58 0,0 0-15 16,0 0-34-1,0 0 8-15,0 0 7 16,0 0 1-16,0 0-5 0,0 0-28 15,0 23 6-15,0 3-5 16,0 7-1 0,0 1-9-16,0-4 2 0,0-7-2 15,0-7 1-15,3-2-1 16,-3-5-1-16,3-2-1 16,-3-7-1-16,0 3-3 15,0-3-8-15,6 0 1 16,-6 0-19-16,0 0-19 15,0 0-13-15,0-3-19 16,3-11 53-16,9 1 43 16,-3 0-8-16,-1-3-5 0,5 5 7 15,-7 9-7-15,5-2 2 16,-5 4 6-16,-2 0-1 16,3 0 2-16,-7 0-11 15,10 4 40-15,-4 9-30 16,2 3 19-16,-2 10-12 15,1-2-1-15,10 3-12 16,0-4 0-16,-1-4-2 16,1-2 2-16,-5-7-4 15,-5-10 0-15,-2 0 4 16,-5 0-11-16,0 0 0 16,0 0-2-16,0 0 2 15,3 0 9-15,0-7 29 16,3-9-5-16,2-7 16 15,4-4-22-15,-5-3-12 0,4-3 0 16,-1 3-6-16,4 4 3 16,-5 3-3-16,-1 6 0 15,-5 10 0-15,0 5 0 16,-3 2 2-16,0 0 2 16,0 0 2-16,0 0-4 15,0 0 5-15,3 0-9 16,1 0 0-16,-4 0-13 15,6 0-6-15,5-8-24 16,6-1 3-16,5-5-250 16</inkml:trace>
  <inkml:trace contextRef="#ctx0" brushRef="#br1" timeOffset="95335.34">17348 3334 17 0,'0'0'10'16,"0"13"3"-16,0 0-1 15,0 7 3-15,0 4-4 16,0 2 6-16,0 1-7 15,0 5-5-15,0 2-5 16,0-5 3-16,0-3-3 16,11-2-3-16,2-8 3 0,-2 5-5 15,2-8-5-15,4-4-18 16,0-5 11-16,2 0-4 16,3-1-6-16</inkml:trace>
  <inkml:trace contextRef="#ctx0" brushRef="#br1" timeOffset="95567.39">17605 3678 4 0,'9'7'13'0,"8"0"3"15,1 6-4-15,-1 4-2 16,2 6 7-16,1-3-17 0,1 3 0 16,-4 3-2-1,2-3 4-15,2 4 4 0,-5-4-4 16,-1 1-4-1,-6-1 2-15,1-4-3 16,1 1-2-16,-5 0 5 0,5-4-4 16,-5-6 5-16,1-3-6 15,-1-1-2-15,-3-6-3 16,8 0-13-16,7 0 1 16</inkml:trace>
  <inkml:trace contextRef="#ctx0" brushRef="#br1" timeOffset="96476.25">18170 3977 40 0,'9'13'26'0,"4"6"-9"0,-4 2 10 16,0 2-12-16,1 7-7 16,1-1 4-16,2 4-7 15,1-2 3-15,-2-5-8 16,2-3 2-16,-1 0-4 15,1-3 4-15,3 0-2 16,1-4 0-16,-2-2-2 16,2-5-6-16,-2-5 3 15,3-4-2-15,-2 0 4 16,4 0 6-16,-1 0 4 16,-1 0-4-16,-2 0-1 15,4 0 21-15,-7 0-18 16,2 0 12-16,-1-4 0 0,1 2-2 15,0 2-5-15,4-4 4 16,4 4-9-16,-4 0 9 16,4 0-7-16,-4 0 5 15,4 0-7-15,-5 0-15 16,0 4 10-16,-7 9 7 16,1-3 3-16,2 7 15 15,-3 2-9-15,-1 4 1 16,4 3 0-16,-10-2-8 15,5-1-3-15,-4-3-3 16,2-10-6-16,-5-7 3 16,0 0-4-16,0-3 4 15,0 0-8-15,1 0 3 16,3 0 3-16,0 0 6 0,-1 0-6 16,2 0 4-16,1 0-4 15,4 0 13-15,5 0 4 16,-5 0-5-16,3-3 12 15,-1 0-12-15,-6 3 3 16,2 0-6-16,-2 0-3 16,5 0 0-16,-1 0-4 15,1 0-11-15,-1 14 29 16,-3-1-2-16,0 0-16 16,4 3 3-16,-4 1-3 15,4 3 4-15,-4-4-3 0,-6-3 1 16,2-6-2-1,-6-3-2-15,3-2 4 16,-3-2-7-16,0 0 3 0,3 0-5 16,4 0-2-16,-1 0-1 15,9 0-9-15,-3 0 4 16,5 0 17-16,4 0 7 16,2 0 1-16,4 0-3 15,-3 0-7-15,-1 11-5 16,-2 2-1-16,-4 3 24 15,-1 1-12-15,1 3 4 16,-2 0-1-16,0 0-4 0,-4-7-2 16,-2-3 1-16,0-4 1 15,-8-2-7-15,2-4 4 16,-3 3-4 0,4-3 0-16,-4 0-9 0,4 0-10 15,2 0-62-15,-6 0-278 16</inkml:trace>
  <inkml:trace contextRef="#ctx0" brushRef="#br0" timeOffset="110339.23">9037 8846 78 0,'-6'0'0'16,"3"0"-26"-16,0 0 52 15,3-3 56-15,-3 3-27 16,3-3-43-16,0 3-5 16,0 0 24-16,0 0 12 15,0 0 10-15,0 0-2 16,0 0-12-16,0 0-4 15,0 0-2-15,0 0-8 16,0 0-1-16,0 0-4 16,0 0 0-16,0 0-4 15,0 0-6-15,0 0-1 16,0 0-5-16,0 0 0 0,0 0 0 16,0 0-3-16,0 0 0 15,0 0-2-15,0 0 1 16,0 0-5-16,3 0 0 15,6 0-6-15,8 0 6 16,3 3 6-16,13-3 7 16,-1 3-5-16,1-3-3 15,5 0 3-15,1 0-6 16,-1 0 4-16,-2 0 0 16,-3 0 0-16,2 0-2 15,-2 0 1-15,-8 0 0 16,-3 0 3-16,-8 0-5 0,-2 0 2 15,-5 0 2-15,1 0-3 16,-2 0 3-16,2 0-3 16,-2 0 1-16,4 0 0 15,4 0 1-15,-1 0-2 16,4 0 2 0,0 0 0-16,7 0-2 0,0 0 2 15,2 0-2-15,4 0 2 16,3 0-2-16,-6 0 2 15,4 0-1-15,-7 0-1 16,0 0-2-16,2 0 1 16,-2 0 4-16,-4 0-2 15,4 0 1-15,-5 0-3 16,9 0 1-16,-1 0-2 0,3 0 1 16,0 4 2-16,1 2-2 15,-6 5 6-15,5-5-4 16,-2-3 2-16,-1 1-2 15,0-1 2-15,0-3-2 16,1 3 1-16,-7-3-2 16,-3 0 3-16,-2 0-3 15,3 0 1-15,-7 4 2 16,1-4-4-16,-5 0 4 16,-2 0-4-16,1 0 3 15,-7 0-1-15,0 3 0 16,0 0 0-16,0-3 0 15,0 0 1-15,0 0-1 0,3 0 2 16,-3 3-1 0,0-3 2-16,0 0-3 0,0 0 2 15,0 0-1-15,0 0 0 16,0 0 2-16,0 0-3 16,0 0 1-16,0 0 0 15,0 0 2-15,0 0-3 16,0 0 2-16,0 0-2 15,0 0 1-15,0 0 0 16,0 0-1-16,0 0 1 0,0 0-2 16,0 0 3-1,0 0-4-15,0 0 2 0,0 0-5 16,0 0-6 0,0 0-9-16,0 0-26 0,0 0-45 15,0 0-225 1</inkml:trace>
  <inkml:trace contextRef="#ctx0" brushRef="#br1" timeOffset="112404.82">8827 9824 27 0,'0'0'6'0,"0"0"-15"16,0 0 32-16,0 0 25 16,0 0-18-16,0 0 10 15,0 0-7-15,0 0 1 16,0 0 4-16,0 0 4 15,0 0 7-15,0 0-8 0,0 0-5 16,0 0-12 0,0 0-6-16,0 0-2 0,0 0-1 15,0 0-9-15,0 0-1 16,0 0-3-16,0 0 2 16,15 0 6-16,11 0-4 15,-5 0 3-15,10 0-6 16,-4 0 2-16,7 0-1 15,3 0 0-15,5 4 0 16,-4-4-2-16,3 2 0 16,-4-2 1-16,4 4 2 15,-9-1-5-15,0 1 5 16,-7-4-5-16,3 2 2 16,-4-2 0-16,-1 0-2 15,-2 4 3-15,-8-4-6 16,4 0 6-16,0 4-3 0,-1-4 1 15,4 0-1-15,4 3 2 16,5-3-2-16,-8 0 3 16,9 6-2-16,0 1-2 15,5-4 4-15,3 1-1 16,-6-1 1-16,5-3-4 16,-3 4 4-16,-4-2-4 15,-3 2 2-15,0-4 2 16,4 3-2-16,-4 1 0 0,-2-2-1 15,6 2 1-15,-1-4-3 16,0 4 4 0,2-4-3-16,3 0 3 15,-4 3-3-15,10-3 4 0,-4 0 0 16,0 0-1-16,3 0 0 16,-3 0-4-16,0 0 8 15,4 0-4-15,-1 0-1 16,1 0-2-16,-2 0 2 15,-4 0-1-15,-9 3-1 16,1 0 3-16,6 4-4 16,2-4 3-16,4 4-1 0,2-3 3 15,0 2-5 1,-8 1 4-16,-2-5-2 0,-1 6 0 16,-2-2 1-16,1 1-1 15,-2-7 2-15,-4 3-3 16,-2 0 2-16,-1 1-2 15,-6 3 2-15,2-7-2 16,-2 2 3-16,-1 2-2 16,-2-4 0-16,0 3 1 15,-5 1-3-15,0-4 3 16,-6 2-3-16,3-2 3 16,1 0-1-16,-4 0 2 15,0 0-2-15,0 0 1 16,0 0 0-16,0 0-1 15,0 0 0-15,0 0-3 16,0 0-2-16,0 0-16 16,0 0-27-16,0 0-64 0</inkml:trace>
  <inkml:trace contextRef="#ctx0" brushRef="#br1" timeOffset="121396.38">22079 14360 24 0,'0'0'56'15,"0"0"-23"-15,0 0-13 16,0 0 10-16,0 0-5 16,0 0-3-16,0 0-5 15,0 0 2-15,5 0-9 16,-5 0 7-16,3 0 1 16,-3 0 12-16,0 0 2 15,0 0-4-15,0 0-1 16,0 0-9-16,0 0-1 15,0 0-7-15,0-4 1 0,0 1-7 16,0-1 3-16,0 2-9 16,0-2 4-16,0 1-4 15,0-1 2-15,0 4 0 16,0-3 2-16,0 3 2 16,0-3 1-16,0-1 0 15,0 4-1-15,0-3 9 16,-3 3-8-16,-2 0 0 15,2 0-2-15,0 0-3 16,-4 0 3-16,1 0-4 16,-2 0 1-16,2 0-7 15,0 0 7-15,-5 0-6 16,1 7 7-16,1-1 4 16,1-2-2-16,2 3-3 15,-3-1-3-15,6 1 5 0,-6-1-5 16,6-2 4-16,-3 2-2 15,1-3 2-15,5 1-1 16,0-4 2-16,0 0-2 16,0 0 1-16,0 0 3 15,0 3-8-15,0-3 6 16,0 0-5-16,0 0 3 16,0 0-2-16,0 0 1 15,0 0-3-15,0 3 3 0,8 4 2 16,7-1-2-1,0 1 2-15,-1 0-1 0,2 0 2 16,-5 2-4 0,1-2 4-16,-4 0-4 15,-2 0 2-15,-2 2 4 16,-1 1-4-16,0-3 4 0,-3 3 1 16,0-4-1-1,0-2-2-15,0-1 3 0,0-3-3 16,0 0 1-16,0 0-2 15,0 0 2-15,0 0 3 16,0 0-3-16,0 4 2 0,-13-4-7 16,-4 2 6-1,-7-2-4-15,1 7 3 0,-1-3 3 16,-2 6-5 0,2-4-1-16,1 1-10 0,5 3 9 15,5-7-2-15,4 3-1 16,-2-2-8-16,1-4 0 15,3 0-14-15,6 0-23 16,-5 0-72-16,6 0-64 16</inkml:trace>
  <inkml:trace contextRef="#ctx0" brushRef="#br1" timeOffset="122279.69">22188 14439 67 0,'0'0'-5'15,"0"0"10"-15,0 0 61 16,0 0-6-16,0 0-36 0,0 0 0 16,0 0 19-1,0 0-3-15,0 0 0 0,0 0-13 16,0 0-10-16,0 0-3 15,0 0-7-15,0 3-2 16,0 21 6-16,9 2-3 16,5 7-6-16,-2 3 2 15,-5 1-8-15,4 0 8 16,-3-5-6-16,-5-5 2 16,0-7-4-16,-3-10 6 15,3-3-4-15,-3-7-2 16,0 0-5-16,0 0-5 15,0 0-4-15,0 0-31 0,0-11 5 16,0-18 68-16,-14-14 7 16,0-7-25-1,4-3 5-15,-5 7-2 16,4 13-5-16,8 6 2 0,0 7-4 16,3 10 4-16,0 3-8 15,0 1 6-15,0-1-6 16,0 1 2-16,0-4 2 15,0-3-4-15,0 0 0 16,12 6-4-16,-1 0 4 16,4 4-2-16,-3 3 4 15,2 0 2-15,-1 0 0 16,1 0 0-16,-1 0 4 0,0 0 0 16,-3 0-6-16,-2 0 12 15,-2 0-8-15,1 10 7 16,-1-1-5-16,5 5 7 15,-5 2-9-15,0-2 3 16,-1-5 2-16,-5 2-2 16,0-1 5-16,0-4 4 15,0 4-3-15,0 0-10 16,0 3 6-16,0-3-9 16,0 3 3-16,-5-6-3 15,-7-4 1-15,-2 1-4 16,-7-4-10-16,2 0-5 15,5 0-9-15,0 0-36 16,8 0-8-16,-1 0-72 0,7 0-67 16</inkml:trace>
  <inkml:trace contextRef="#ctx0" brushRef="#br1" timeOffset="123200.32">22469 14158 37 0,'0'0'13'16,"0"-4"-8"-16,0 4 58 15,0 0 2-15,0 0-38 16,0 0-10-16,0 0 29 16,0 0-2-16,0 0-6 15,0 0-6-15,0 0-7 16,0 0-5-16,0 0-14 0,0 0 9 15,0 10 9 1,0 10-5-16,0 3-17 16,0 10 1-16,0 0-4 0,0 4 2 15,0-4-1-15,0 0-1 16,0-7 2-16,0-2-2 16,0-4 1-16,0 0-2 15,8-7-1-15,-2 0-6 16,5-6-4-16,-1-4 2 15,-1-3-8-15,2 0-24 16,-1 0 0-16,4 0 12 16,-5-17-6-16,6 4 25 15,-9 3 15-15,3 1 1 0,-4 5-1 16,-2 1-1-16,-3-1 0 16,0 4-2-16,0 0 7 15,0 0-4-15,0 0 1 16,3 0 3-16,-3 0 2 15,3 0-6-15,3 0 8 16,-6 0 0-16,3 0 4 16,0 0 5-16,0 0-5 15,-2 0-7-15,4 0-14 16,-2 0 10-16,3 0-6 16,2 0 22-16,-2 0-20 15,3 0-2-15,-5 0-6 16,4 0-4-16,-2-6 8 15,-3-4-14-15,1 3 6 0,2 1 20 16,-3-1-1-16,5 1-7 16,-2 2 2-16,-3 1 2 15,2-1-2-15,-2 4 2 16,3 0 3-16,-3 0 3 16,-3 0-10-16,4 0 6 15,-4 0-6-15,3 0 8 16,0 4 10-16,5 9-5 15,-2 0 9-15,-3 7-18 16,5-6 1-16,-8-8-3 16,0 1-1-16,0-7-8 15,0 0 0-15,0 0-4 16,0 0-8-16,0 0-16 0,0 0-45 16,0 0-68-1</inkml:trace>
  <inkml:trace contextRef="#ctx0" brushRef="#br1" timeOffset="123645.35">22702 14028 128 0,'0'0'184'0,"0"0"-181"16,0 0 8 0,0 0 83-16,0 0-43 0,0 0-42 15,0 0-5-15,0 13-1 16,0 0-6-16,0 1-11 15,-3-4-32-15,3-7-61 16,0-3-90-16</inkml:trace>
  <inkml:trace contextRef="#ctx0" brushRef="#br1" timeOffset="125221.96">22941 14078 80 0,'0'0'20'0,"0"0"3"16,0 0 56-16,0 0 3 16,0 0-36-16,0 0 15 15,0 0-5-15,0 0-14 16,0 10-22-16,0 7 0 0,0 9 1 16,0 3-7-16,-3 5-7 15,0-1-6 1,-2-3 4-16,-1-4-5 15,3 1 0-15,0-7-2 16,-1-1 2-16,-2-8-3 0,6-1-4 16,-3-7 3-16,3 0-7 15,0 0 2-15,-5-3-4 16,5 0-6-16,0 0-20 16,-3 0-23-16,0 0-29 15,3 0-33-15,0 0-69 16</inkml:trace>
  <inkml:trace contextRef="#ctx0" brushRef="#br1" timeOffset="125694.92">22773 14234 232 0,'0'0'21'16,"0"0"-40"-16,0 0 76 15,0 0 13-15,14 0-25 16,7 0-25-16,2 0 1 16,-1 0-13-16,2 0-1 15,-1 0-7-15,-5 0 0 0,-1 0-3 16,-4 0-1-1,-2 0 4-15,-8 0-2 0,0 0 6 16,0 0-10 0,-3 0 4-16,0 0-4 0,3 0-1 15,0 0-13 1,5 0-35-16,2 0-45 0,-2 0-142 16</inkml:trace>
  <inkml:trace contextRef="#ctx0" brushRef="#br1" timeOffset="126383.57">23251 14071 188 0,'0'0'22'0,"0"0"-20"0,0 0 59 15,0 0 40-15,0 0-61 16,0 0-14-16,0 17-4 16,0 2-11-16,0 5-5 15,0-1-5-15,0-3-2 16,0 0 1-16,0-7 1 16,0-3-4-16,0-3 3 15,0-7-4-15,0 0 1 16,0 0-10-16,0 0-6 15,0 0-9-15,0 0-31 16,0 0 16-16,0 0 29 16,0-4 21-16,3-12 4 15,10 2-2-15,0 1-6 16,-1 3 3-16,-6 1-3 16,4 2-1-16,-1 3 5 0,-1 4 2 15,-2 0 6-15,1 0 0 16,0 0 8-16,0 0-13 15,-1 0 2-15,2 0-6 16,1 0 7-16,1 0-3 16,-2 0-6-16,-2 0-4 15,0 0-4-15,2 7-4 16,-2 3 32-16,-3 3-8 16,1 0-8-16,1 4-5 15,-5 0-3-15,3-1-2 16,-3 1-5-16,0-4-7 15,0 0-19-15,0-6-94 16,3-1-38-16</inkml:trace>
  <inkml:trace contextRef="#ctx0" brushRef="#br1" timeOffset="126994.48">23621 14154 22 0,'-3'0'71'0,"3"0"-46"16,-4-3 25-16,4 3 26 15,0 0-45-15,-3 0-8 16,0 0-9-16,0 0 0 16,-5 0 8-16,2 0 9 15,-2 0-14-15,2 0-11 16,-1 0 14-16,4 7-10 16,-3 6 7-16,3 3-7 15,-2-3-3-15,5 4-3 16,0 0 1-16,0-1 6 0,0 4-13 15,0 0 2-15,8 0-4 16,1-7 4-16,1 0-5 16,4-6 1-16,3-3-8 15,-2-4-11-15,-3 0-22 16,4 0 35-16,0-14 14 16,2-9-25-16,-8-7 18 15,2 4-1-15,-7 2-18 16,-5 1 22-16,0 0 4 15,0 6 5-15,0 8 4 16,0 2 17-16,0 3-5 16,-14 4-5-16,5 0-1 15,-1 0-12-15,1 0-16 16,6 0 5-16,-4 0-13 16,-2 0-3-16,6 0-1 0,0 0-40 15,3 0-23-15,-4 0-27 16,4 0-24-16</inkml:trace>
  <inkml:trace contextRef="#ctx0" brushRef="#br1" timeOffset="128551.91">23902 14204 7 0,'0'0'30'16,"0"0"33"-16,0 0-28 15,0 0 5-15,-6 0 2 16,6 0-8-16,0 0 12 16,0 0-15-16,0 0 2 0,0 0-9 15,0 0-3 1,0 0-1-16,-3 0-4 16,3 0-11-16,-6 0-10 15,-7 3-1-15,0 7 0 0,-5 0-10 16,5 3 4-1,-4 1 28-15,7-1-22 0,-1 3 2 16,-3 1 6-16,8 3-2 16,-4-7 0-16,7 1 0 15,3-5 6-15,0-2-2 16,0 0 2-16,0-1-3 16,0-3 6-16,0-3-5 15,7 0 1-15,2 0-10 16,8 0-15-16,4 0 20 0,-1 0-8 15,-7-16 20-15,2-4-12 16,1-3-2 0,-6 3-4-16,-1 3-2 0,0-2 4 15,-1-2 2-15,-1 8-2 16,-1 0 2-16,-6 0 4 16,5 3-2-16,-5-3 4 15,0-4-6-15,0 4 6 16,0-4-4-16,0 7 0 15,0 0 2-15,0 1-2 16,0 2 4-16,0 3-4 16,0 1 4-16,0 0-4 15,0 3 6-15,0-4-4 16,0 4 6-16,0 0-4 16,0 0-2-16,0 0-2 15,0 0-4-15,0-3 2 16,0-3-8-16,0-1-4 0,0-3 0 15,0-3-16-15,0 3 5 16,0-3 19-16,0 6 6 16,0 0 0-16,0 4 4 15,0 3-2-15,0 0 12 16,0 0-1-16,0 0 10 16,0 0-2-16,0 0-1 15,0 0-7-15,0 0-7 16,0 0 9-16,0 0 1 15,0 0-3-15,0 0-13 16,0 7 3-16,-8 9 4 0,-2 1-1 16,5 3-2-16,2 3-1 15,3 0-2-15,-3 3-1 16,-3-3 7-16,6 7-9 16,0-6 4-16,0-1-7 15,0 0 5-15,0-3 0 16,0 0 0-16,0 0 0 15,0 0-2-15,0-4 2 16,0-6-1-16,0 3 4 16,9-3-5-16,-6 1 4 15,2-2-4-15,2-5 4 16,4-1-5-16,-5 0 1 0,5-3-1 16,2 4-4-16,1-4 6 15,2 3-2-15,-2 0 3 16,0 0-7-1,-5-3 5-15,4 0-9 0,6 0 4 16,-4 0 5-16,1 0 10 16,2-6 0-16,-6-7-6 15,2-4 4-15,-3 4-10 16,-8 0 9-16,4-1-5 16,-7 5 2-16,3-5-2 15,0 1 2-15,0-4 1 16,2 1-3-16,-2 2 3 0,0 1-6 15,-3 0 3 1,0 6-3-16,0 1 3 0,0-1-5 16,0 0 5-16,0 4-2 15,0 0 0-15,0 0-2 16,-3 3 1-16,0-4 6 16,-5 4-3-16,-1 0 4 15,2 0-8-15,-4 0 3 16,5 0 1-16,-2 0 5 15,5 4-3-15,-6 12 1 16,3 4 10-16,0 3-11 16,0 3 15-16,3 1-12 15,0-1 6-15,3 1-1 16,0-1 4-16,0-5-5 16,0-5 3-16,0 0-3 0,6 1-4 15,6-4 5 1,3 1-7-16,-1-1 6 0,7-3-5 15,-1 0 0-15,0-4-3 16,4 4 0-16,-5-6-5 16,-1 3-6-16,-5-1-11 15,-6-3-29-15,-1-3-57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10:18.2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19827 15108 2 0,'0'0'33'16,"0"0"10"-16,0 0 4 16,-4 0 1-16,4 0-1 15,0 0-3-15,0 0 2 16,0 0-12-16,0 0-6 15,0 0-6-15,0 0-8 16,0 0-6-16,0 0-6 0,0 0 2 16,0 0 0-1,0 0 0-15,0 0-2 16,0 0 2-16,0 0-4 0,0 0 2 16,0 0-2-16,0 0 0 15,0 0 2-15,0 0-2 16,0 0 3-16,0 0 3 15,0 0 4-15,0 0-5 16,0 0 8-16,0 0 1 16,0 0-2-16,0 0 2 15,0 0-1-15,0 0 1 16,0 0-1-16,0 0 2 16,0 0-5-16,0 0 2 15,0 0-6-15,0 0 3 0,0 0-2 16,-5 0 1-1,5 0 1-15,0 0-4 16,0 0 1-16,0 0-2 0,0 0 2 16,0 0-2-16,0 0 0 15,0 0-1-15,0 0-1 16,0 0 1-16,0 0-2 16,0 0 3-16,0 0-3 15,0 0 3-15,0 0-4 16,0 0 1-16,0 0-1 15,0 0 0-15,0 0 0 16,0 0 0-16,0 0 1 0,0 0-1 16,0 0 1-16,0 0-3 15,0 0 4-15,0 0-4 16,0 0 3-16,0 0-2 16,0 0 1-16,0 0 0 15,0 0-1-15,0 0 2 16,0 0-2-16,0 0 1 15,0 0-3-15,0 0 2 16,0 0-1-16,0 0 1 16,0 0 0-16,0 0 0 15,0 0 2-15,0 0-2 16,0 3 2-16,0 7-2 16,0-3 3-16,0-1-3 15,0 2 2-15,0 1-2 0,0 1 2 16,5-3-1-16,-1-1-1 15,-1 7 1 1,0-2 1-16,-3-5-3 16,6 4 3-16,-6-3-2 15,3-1 2 1,-3-2-2-16,0-1 1 0,3-3-1 16,-3 4 0-1,0-4 0-15,0 6 0 0,0-3 1 16,3 1 0-16,2 2 0 15,-2-2 0-15,0 2 0 16,-3 1 0-16,3 3-1 16,3-1 2-16,-3 2-2 15,0 2 2-15,-2 1-2 0,2-5 2 16,-3-2-2-16,5-1 1 16,-5-6 0-16,0 0-1 15,3 0 1-15,-3 0-1 16,0 0 3-16,0 0-3 15,0 0 2-15,0 0-3 16,0 0 0-16,0 0 0 16,0 0-1-16,0 0 2 15,0 0-1-15,0 0 3 16,0 0-3-16,0 0 3 16,0 0-2-16,0 0 1 0,0 0-3 15,3 0 1 1,0 0 0-16,2-6 0 15,1-4 1-15,6 0-2 16,-8-7 2-16,10 4 1 0,-4-4 2 16,4-2-6-16,0 2 6 15,-1-2-1-15,-4 2 0 16,5-4-2-16,0 8 0 16,-4-3 3-16,-1 6-4 15,-1 0 3-15,-2 4-2 16,-3 2 2-16,3 1-2 15,-3-1 1-15,-3 4-2 0,3 0 1 16,-3 0 0-16,0 0 0 16,0 0 2-16,0 0-2 15,0 0 3-15,0 0-2 16,0 0 0-16,0 0-1 16,0 0 1-16,0 0 0 15,0 0 0-15,3-2 1 16,-3 2-2-16,0 0 2 15,0 0-2-15,0 0 3 16,0 0-2-16,0 0 2 16,0 0 0-16,0 0 0 15,0 0 0-15,0 0 0 16,0 0 0-16,0 0-3 16,0 0 2-16,0 0-3 15,3 0 0-15,-3 0 0 0,0 0-1 16,0 0-1-16,0 0-7 15,0 0-17-15,0 0-58 16,0 0-176-16</inkml:trace>
  <inkml:trace contextRef="#ctx0" brushRef="#br0" timeOffset="16711.43">19661 18428 0 0,'-8'3'17'0,"5"1"26"16,3-4 7-16,0 0-7 15,0 0-23-15,0 0-8 16,0 0 5-16,0 0 3 16,0 0-1-16,0 0 1 0,0 0 6 15,0 3-5-15,0-3 13 16,0 0-6-16,0 0 4 16,0 0-8-16,0 0-3 15,0 0-2-15,0 0-5 16,0 0 4-16,0 0-5 15,0 0 4-15,-3 0-9 16,3 0 3-16,0 0 0 16,0 0-2-1,0 0-7-15,0 0 2 16,0 0-6-16,0 0 2 16,0 0-6-16,0 0 5 15,-3 0-2-15,3 0 7 16,0 0 0-16,0 0 2 15,0 0-4-15,0 0-3 0,0 0 2 16,0 0-6-16,0 0-6 16,0 0-5-16,0 0 10 15,0 0 5-15,0 0 1 16,0 0 0-16,0 0-2 16,0 0 1-16,0 0-5 15,0-3 5-15,0-1-1 16,0 1 4-16,0 0-4 15,0-4 0-15,0 1-1 0,0-5-4 16,0-2 12 0,0 3-3-16,3 1 1 0,-3 5-5 15,3 0 8 1,-3 4-8-16,3 0 4 0,-3-2-2 16,0 2 0-16,5 0 0 15,-2-7-2-15,0 0 4 16,3 0-6-16,3-2 6 15,-8 5-4-15,7 1 6 16,-2 3-6-16,-3 0 2 16,0-3 0-16,2 0-2 15,1-1 6-15,-3 4-6 16,3-4 5-16,-5 4-3 16,-1 0 3-16,3 0-2 15,-3-3 4-15,0 3-2 16,0 0 0-16,0 0 0 0,0 0 1 15,0 0 2-15,0 0 1 16,0 0 1-16,0 0-4 16,0 0 4-16,0 0-4 15,3 0 2-15,-3 0 0 16,0 0 4-16,0 3-3 16,0 1-5-16,0-4 6 15,0 4-7-15,0 2 4 16,0 4-7-16,0 6 5 15,0 8-2-15,0 5 1 16,0 1-2-16,0 0 1 0,0 0 1 16,0-1-3-16,-6 1 3 15,-4 0-4-15,4 3 4 16,1-9-3-16,2-1 2 16,0-10-2-16,3 0 1 15,-3 1 1-15,3-5-2 16,0-1 2-16,0-2-4 15,0-3 5-15,0 1-4 16,0-4 2-16,-3 0-1 16,3 0 0-16,0 0 0 15,0 0-4 1,0 0-3-16,0 0 4 16,0 0-6-16,0 0-4 15,-5 0-15-15,5 0-41 16,0 0-196-16</inkml:trace>
  <inkml:trace contextRef="#ctx0" brushRef="#br0" timeOffset="17571.23">19868 18799 105 0,'-9'0'-22'0,"9"-3"6"0,-3-1 74 15,0 1-20-15,3-1-36 16,0 2 21-16,0 2-4 16,0-4-4-16,0 4 0 15,0 0 1-15,0 0-4 16,0 0-4-16,0 0-4 16,0 0-8-16,0-3 1 15,0-3 6-15,0-5 1 16,3 1-6-16,12-3 4 15,-3 0-2-15,2 3 0 16,-2 3-2-16,-2 4-8 16,-2 3 15-16,-5 0-2 15,0 0 22-15,0 0 3 0,-3 0 7 16,0 0 4-16,0 0-5 16,0 0 2-16,0 0-17 15,0 0-2-15,0 0-2 16,0 6-6-16,0 4-7 15,-6 3 2-15,-8 4-2 16,-2 4 2-16,-6-2 1 16,12-2-4-16,-10 2 2 15,8-2-1-15,3 0-2 16,-3-1-2-16,6-6 4 16,-2 3-4-16,2-3 2 15,3-3-3-15,0-1 5 0,3 1-4 16,0-3 1-16,0-4 2 15,0 0-4-15,-4 3 5 16,4-3-7-16,0 0 7 16,0 0-7-16,0 0 2 15,0 0-1-15,0 0-4 16,0 0-5-16,0 0-7 16,0 0-24-16,0 0-102 15,0 0-77-15</inkml:trace>
  <inkml:trace contextRef="#ctx0" brushRef="#br0" timeOffset="18091.36">19789 18653 37 0,'-7'0'30'15,"7"0"-30"-15,0 0 33 16,0 0 35-16,0 0-43 16,0 0-11-16,0 0 8 15,0 0 40-15,0 0 13 16,7 7-33-16,5 10-3 16,5 2-13-16,1 4-12 15,2 1-12-15,-1-5 4 16,-2 2-3-16,0-5-1 15,-7 4-1-15,4-7 1 0,-4 0-1 16,-3 1-4 0,0-8 5-16,-1 1-4 0,-6-4 2 15,0-3-6-15,0 0 0 16,0 0-10-16,0 0 5 16,0 0-19-16,0 0-38 15,0 0-5-15,0 0-25 16</inkml:trace>
  <inkml:trace contextRef="#ctx0" brushRef="#br0" timeOffset="18511.77">20151 18753 165 0,'0'0'-2'0,"0"0"17"15,0 0 56-15,0 0 15 0,0 0-45 16,0 9 3 0,0 5-2-16,0 9-15 0,0-3-10 15,0-3-9-15,0-1-3 16,0-3-7-16,0-3 4 15,0 4-7-15,0-1 2 16,1-3-19-16,5-4-45 16,2-3-126-16</inkml:trace>
  <inkml:trace contextRef="#ctx0" brushRef="#br0" timeOffset="20203.84">24230 18425 2 0,'-10'0'68'0,"10"0"-71"15,0 0 21-15,0-3 47 16,0 3-47-16,-3-4-11 16,3 4 13-16,0 0 12 15,0 0-8-15,0-4 0 16,0 4 11-16,0 0-10 15,0 0-7-15,0 0-12 16,0 0 5-16,0 0-9 16,0 0 0-16,-3-2-2 15,3 2-4-15,0 0 6 16,0 0-4-16,0-4 4 16,0-5-6-16,0 1 4 15,0 2-7-15,0-1 5 0,0 1 2 16,0 3 2-16,0-1 1 15,0 4 5-15,0 0 9 16,0 0-2-16,0 0 11 16,0 0-5-16,0 0 5 15,0 0-10-15,0 0-6 16,0 0-4-16,0 0 4 16,0 0 0-16,0 7-1 15,0-4 0-15,0-3-2 16,0 7 3-16,0-4-6 15,0 0 5-15,0 8-2 16,3-5 3-16,0 3-1 16,3 8-4-16,-6-4 0 15,0 1-3-15,4 3 0 0,-4-1-2 16,0 0 2-16,3 1-2 16,-3 0 2-16,0-8-2 15,0 5 0-15,0-5 1 16,0 2-2-16,0-1 2 15,0-4-2-15,0 1 2 16,0 3-2-16,0-3 2 16,0-1-3-16,0 1 2 15,0-7 0-15,0 3-2 16,0 4 2-16,0-4-3 16,0 7 4-16,0 0-5 15,0-1 2-15,0 2-2 16,0-1 6-16,0-4-6 0,0 1-2 15,0-7 2 1,0 4-5-16,0-4-3 0,0 0-3 16,0 0 11-1,0 2-6-15,0 5 2 0,0-1 1 16,0 1 4-16,0-3-2 16,0-1-10-16,0-3-25 15,0 0-107-15,0 0-105 16</inkml:trace>
  <inkml:trace contextRef="#ctx0" brushRef="#br0" timeOffset="21273.73">24466 18620 24 0,'0'0'48'0,"0"-3"3"15,3-1-9-15,11 2-9 16,-1-2-14-16,-1-3-4 16,-1 4 4-16,-2 3 7 15,-6-3 12-15,0 3-2 16,-3 0 13-16,0 0-6 16,0 0-9-16,0 0 2 15,0 0-14-15,0 0 1 16,0 0-5-16,0 0 0 15,0 0-8-15,0 0-3 0,0 0-5 16,0 0-4-16,-3 13 11 16,-15 6-9-16,1 2 2 15,-4-2 0-15,5 5-1 16,-1-5-1-16,3-2 0 16,4 3-1-16,1-4-1 15,-2-2 1-15,5 2-3 16,2-2 3-16,-3-1 0 15,4-3 2-15,3-1-6 16,-4-2 9-16,1 0-4 16,-3-4 1-16,3 1-1 15,-2-1 1-15,2 3 0 16,-3-2-2-16,-1 2 3 16,2 1-4-16,-4 0 4 15,3-4-3-15,3 0 1 0,-5-3-1 16,5 4-1-16,0-4-4 15,-1 0-5-15,4 0-8 16,0 0-15-16,0 0-2 16,-2 0-39-16,2 0-84 15,0-4-3-15</inkml:trace>
  <inkml:trace contextRef="#ctx0" brushRef="#br0" timeOffset="22353.97">24425 18584 9 0,'0'0'57'0,"0"0"-10"15,0 0 3-15,-3 0-18 16,-1 0-10-16,-2 0-7 16,-2 0 9-16,8 0 2 15,-3 0-7-15,0 0 17 16,3 0-5-16,0 3-8 16,-3-3 6-16,3 3-6 15,0 1-17-15,-3-1 2 16,3 0-3-16,0-3 3 15,0 3-8-15,0-3 3 16,0 4 1-16,-4-4-4 16,4 4 2-16,0-4-4 0,0 0 4 15,0 0-6 1,0 0 6-16,-4 0-6 0,4 0 1 16,0 0-3-16,-6 0 4 15,6 0-11-15,0 0 2 16,-4 0 7-16,4 0-6 15,0 0 4-15,0 0-2 16,-3 0 8-16,0 0-8 16,3 0 6-16,-3 0 12 15,-5 0-4-15,8 0-2 16,-3 0-8-16,0 0 2 16,0 0 2-16,-1 0 8 15,1 0-6-15,3 0 3 16,0 0-2-16,0 0 7 15,0 0-5-15,0 0-1 0,0 0 2 16,0 0-4-16,0 0 3 16,0 0-3-1,0 0 3-15,0 0-3 0,0 0 2 16,0 0-1-16,0 0 3 16,0 0 3-16,0 0-4 15,0 0-1-15,0 0-2 16,0 0 5-16,0 0-6 15,0 0 6-15,0 0-2 16,7 2 4-16,-1 5-6 16,8-1 0-16,-1 5 6 15,1-1-2-15,-5 3 3 0,2 0-9 16,2 0 6-16,-2 1-2 16,-1 3 3-16,3-2-2 15,-3 2-3-15,1 0 1 16,-1-4-4-16,-7-3 4 15,3 0-5-15,-6 0 3 16,3-7-3-16,-3 7 4 16,3-7-5-16,-3 1 4 15,5-1-2-15,-5-3-3 16,0 0 2-16,0 0-4 16,0 0 1-16,3 0-3 15,-3 0 3-15,0 0-12 16,0 0-5-16,0 0-10 0,6 0-53 15,0 0-170 1</inkml:trace>
  <inkml:trace contextRef="#ctx0" brushRef="#br0" timeOffset="23301.11">24678 18739 47 0,'-3'0'28'15,"-2"0"22"-15,5 0 20 16,0 0-31-16,0 0-9 16,0 0-3-16,0 0 6 15,-3 0-6-15,3-3 11 0,0 3-11 16,0 0-7-16,0 0-11 15,0 0-1-15,0 0 5 16,0 0-6-16,0 0 0 16,0 0-8-16,0 0 6 15,0 0-5-15,0 0 0 16,0 0-7-16,0 0 5 16,3 0 18-16,12 0-12 15,0 0 2-15,-1 0-1 16,7 0 0-16,-4-4-7 15,-2 2 4-15,-3 2-5 16,-3 0 3-16,-1 0-5 16,-5 0 6-16,-3 0 14 15,0 0-4-15,0 0 4 0,0 0-4 16,0 0 4-16,3 9-13 16,0 1 4-16,1-3-2 15,-1-4 1-15,-3 0 7 16,0-3-2-16,0 0-2 15,0 4-6-15,0 2 2 16,0 1-4-16,-7 3 4 16,-7 0-4-16,2 0 1 15,0 0-1-15,-3 0 1 16,4-1 0-16,1-2-3 16,2 3 3-16,-1-3-2 15,6-4 2-15,-3 7-2 16,1-3 2-16,-1 0-2 15,3-4 1-15,3 0 2 0,0 0-2 16,0-3 3-16,0 0-3 16,0 0 2-16,0 0-3 15,0 4 2-15,0-1 3 16,9 4 4-16,17 2-5 16,-3 5 0-16,2-1 1 15,6 0-2-15,-4 0 1 16,0 1-3-16,-3-1 4 15,-4-2-3-15,-5-2 2 16,-6-3-2-16,-6-2 0 16,-3-4 1-16,0 0-2 0,0 0-1 15,0 0-7 1,0 0-6-16,0 0-21 0,0 0-109 16</inkml:trace>
  <inkml:trace contextRef="#ctx0" brushRef="#br0" timeOffset="35548.01">20391 15804 42 0,'-3'3'28'16,"3"-3"-5"-16,-5 0 7 15,-1 0 0-15,6 0 0 0,0 0-11 16,0 0 4-1,0 0-4-15,0 0-2 0,-3 0-5 16,3 0-8-16,0 0 13 16,0 0-1-16,0 0-5 15,0 0 1-15,-4 0 1 16,4 0-8-16,-3 0 5 16,3 0-1-16,0 0 0 15,0 0 1-15,0 0-10 16,0 0 2-16,0 0-4 15,0 0 2-15,0 0-8 16,0 0 6-16,0 0-3 0,0 0 3 16,0 0 0-16,0 0 2 15,0 0 4-15,0 0-2 16,0 0 7-16,0 0-7 16,0 0 9-16,0 0-5 15,0 0 4-15,0 0-2 16,0 0-1-16,0 0-2 15,0 0 3-15,0 0 3 16,0 0-2-16,0 0 2 16,0 0-5-16,0 0-5 15,0 0-1-15,3 0 6 16,10 4 6-16,4-1-2 16,7 4-4-16,0-4-9 15,-1 0 11-15,0 4-6 0,-2-4 5 16,-5-3-7-16,-5 3 1 15,-5-3 0-15,-6 0-1 16,0 0 2-16,0 0-4 16,5 0 1-16,-5 4-7 15,3 3 8-15,0-5-4 16,10 2 6-16,1 3-4 16,3-1 11-16,-4 4-6 15,4-3-2-15,-4 3 2 16,-2-3-4-16,3-1 2 15,-2 1-2-15,-3-4 2 16,0-3-2-16,-3 3 2 16,1-3-1-16,-1 0 0 0,0 0 2 15,1 0-2-15,-7 0 3 16,0 0-3-16,0 0 4 16,0 0-2-16,0 0 5 15,0 0-2-15,0 0 0 16,0 0 1-16,0 0-6 15,-7 0-2-15,-12 0 2 16,-5 0 0-16,-5-3-7 16,-3-11 6-16,6-5 2 15,-1-1-1-15,0 4 6 16,0-5-3-16,6 5 1 16,-5 2-7-16,6-2 7 15,4 3-5-15,-1 3 1 16,-1 3-2-16,4 4 2 15,1-1-2-15,1 2 2 0,4-2 0 16,4 4-3-16,-2-3 3 16,-1 3-3-16,4 0-1 15,-4 0-2-15,4 0 3 16,0 0 0-16,0 0 2 16,-2 0-4-16,2 0 2 15,2 0 3-15,-2 0-1 16,-3 0 2-16,0 0-4 15,0-4 5-15,-2 4-2 16,2 0 4-16,3 0-1 16,3 0-3-16,0 0-7 15,0 0-6-15,0 0-6 16,0 0 17-16,17 0 14 16,8 4-11-16,6 5 4 0,-4 8-5 15,3-4 2-15,-3-3-2 16,-3 1 0-16,-1-5 1 15,0 1-2-15,-11 3 4 16,4-7-6-16,-7 0 6 16,1 7-5-16,-9-10 4 15,2 3-4-15,-3-3 4 16,0 0-2-16,3 0-2 16,2 0 4-16,-5 7-4 0,0-3 6 15,3 2-8-15,0-3 6 16,-3 1-4-1,3-1 2-15,1-3 0 0,-1 0-1 16,-3 0 1-16,3 0-2 16,-3 0 4-16,0 0-2 15,0 0 3-15,0 0-5 16,0 0 9-16,0 0-3 16,0 0 2-16,0 0-1 15,0 0-5-15,0 0-2 16,0 0-2-16,-13 0 2 15,-5-3-5-15,-11-8 6 16,5 2 3-16,1-1-3 16,2 3-2-16,9 1-1 0,-2-4 3 15,4-1-1-15,-1 5 7 16,-3-1-3-16,1 1 1 16,7-1-3-16,0 4 4 15,6 0-4-15,0 3 3 16,0 0-4-16,0 0-2 15,0 0 1-15,0 0-6 16,0 0 2-16,0 0-2 16,0 0 1-16,0 0 1 15,16 0 20-15,10 16-7 16,15 0-1-16,-3 5-2 16,-2 2-2-16,-10-7 0 15,-8 1-3-15,-5-4 4 16,7 1-5-16,1-5 4 15,-12-2-4-15,-4-4 4 16,-5-3-1-16,0 0-1 16,0 0 5-16,0 0-4 15,0 0 4-15,0 0-8 0,0 0 3 16,0 0-20-16,0 0-97 16</inkml:trace>
  <inkml:trace contextRef="#ctx0" brushRef="#br0" timeOffset="36294.18">22282 13485 7 0,'-8'0'28'0,"5"-10"-8"16,-3 3-28-16,2 4 6 0,1-4-6 16,0 4-12-1,0 0 15-15,3 0 5 0,0-1-12 16</inkml:trace>
  <inkml:trace contextRef="#ctx0" brushRef="#br0" timeOffset="37591.5">22063 13025 17 0,'-6'0'10'16,"-2"0"3"-16,2 6 35 16,3-6 22-16,-5 0 9 15,5 0-19-15,2 0-2 16,-5 0-7-16,3 0-6 15,3 0-5-15,0 0-15 16,0 0-8-16,-3 0-2 16,3 0-6-16,0 0-2 15,0 0 6-15,0 0-1 0,0 0-1 16,0 0-3 0,0 0 0-16,0 0-4 0,0 0-3 15,0 0 2-15,0 0-5 16,0 0 2-16,0 0-3 15,3 0 1-15,13 0 1 16,6 0 2-16,8 0 0 16,3-3 8-16,3-7-2 15,5 3 1-15,0-6-3 16,0 6-1-16,3 1 3 16,-8 2-5-16,-3 1 1 15,2 3-5-15,-2 0 7 0,1 0-5 16,3 0 1-16,-3 0 0 15,2 0-2-15,2 0 2 16,-2 0-2-16,2 0 2 16,-5 0-2-16,0 0 4 15,5 0-2-15,-2 0 1 16,5 0-2-16,0 0 1 16,3 0-2-16,0 0 2 15,-5 0 1-15,2 0-3 16,-1 0 2-16,0 0-1 15,1 0 1-15,-1 0-1 16,4 3-1-16,-4 4-2 16,5-4 0-16,5 4 7 15,-3 3-8-15,-1 0 7 16,-2 3-2-16,-10 0-3 0,-4 0 3 16,-8-2 2-16,-3-8 1 15,0 4-4-15,-1-7 2 16,2 3-2-16,-6-3 2 15,-1 0-4-15,1 0 4 16,-5 3-4-16,8 0 3 16,1 1-1-16,-6 6 0 15,-2-7 1-15,-2 1-3 16,0-2 4-16,-8-2-5 16,0 0 2-16,0 4-6 0,0-1-5 15,-22 11-36 1,-55 12-237-16</inkml:trace>
  <inkml:trace contextRef="#ctx0" brushRef="#br0" timeOffset="39361.28">20583 15675 33 0,'0'0'37'0,"-5"0"13"16,2 0 8-16,0 0-7 15,3 0-7-15,0 0-16 16,0 0-5-16,0 0-1 16,0 0 6-16,0 0-6 15,0 0-4-15,0 0-3 0,0 0-1 16,0 0-4-16,0 0 5 16,0 0 3-16,0 0-6 15,0 0-1-15,0 0-6 16,0 6 0-16,0 1-7 15,0 6 9 1,0 4-2-16,0-1-1 0,0 1-4 16,0 0 2-16,3-4-1 15,5 4-1-15,-5-1 2 16,7 0-2-16,-3 5 1 16,0-8-2-16,-4-3 2 15,0-4-2-15,-3-3 1 0,0-3 0 16,0 0 0-16,0 0 1 15,0 0 1-15,0 0 4 16,0 0-2-16,0 0 3 16,0 0-1-16,0 0-3 15,0 0-3-15,0 0-2 16,0 0-2-16,0 4 4 16,0 6 0-16,0-1 0 15,0-2 0-15,0-3 0 16,0-1 0-16,0-3 0 15,0 0 0-15,0 0 0 16,0 3 0-16,0-3 3 16,0 0-6-16,0 0 6 15,0 0-6-15,0 0 7 0,0 0-4 16,0 0 3 0,0 0-2-16,0 0 3 0,0 0 0 15,-3 0-5-15,-7 0 5 16,3 0-4-16,0 4 5 15,-7 2-3-15,1-6 6 16,-8 7-5-16,-14 3-2 16,8-3 0-16,1 2 2 15,0 1-2-15,3 0-1 16,7-3 2-16,-2 0-4 16,12-1 3-16,3-2-3 15,3-1 4-15,0-3-6 16,0 0 3-16,0 0 1 15,0 0-1-15,0 0 0 0,-3 3-3 16,3-3 7-16,0 3-6 16,0-3 6-16,0 0-3 15,0 0 2-15,0 0-1 16,0 0 2-16,-8 0-1 16,4 7-3-16,-6-7 3 15,7 0-2-15,3 3 3 16,-3-3-6-16,3 4 6 15,0-4-4-15,-3 0 2 16,3 0-1-16,-4 0-1 16,4 0 2-16,0 0-2 15,0 3 2-15,0-3-4 0,0 0 5 16,0 0-5 0,0 0 3-16,0 0-2 0,0 0-2 15,0 0 0-15,0 0-6 16,0 0-3-16,0 0-26 15,0 0-84-15,0 0-287 16</inkml:trace>
  <inkml:trace contextRef="#ctx0" brushRef="#br0" timeOffset="51375.21">18148 15635 138 0,'-12'-7'47'16,"-2"5"-47"-16,11-2 17 15,3 4 72-15,-3-4 1 16,3 4-53-16,0 0-19 16,0 0 5-16,0 0-5 15,0 0 3-15,0 0-8 16,0 0 4-16,0 0-4 16,0 0 3-16,0 0-2 15,0 0-1-15,0 0-3 0,0 0-1 16,0 0 0-16,0 0-3 15,0 0 4-15,0 0-4 16,0 0 2-16,0 0-2 16,0 0 2-16,0 0-2 15,0 0 1-15,0 0-1 16,0 0-4-16,0 0 1 16,0 0-6-16,0 0 0 15,0 0 6-15,0 0 1 16,0 0-4-16,0 0 1 15,0 0-1-15,0 0-1 16,0 0 2-16,0 4-2 16,0 2 1-16,0 5-1 15,3 2 2-15,5 3-1 0,1 1 0 16,3-4-1-16,-3 4 1 16,0-1 1-16,1-2-2 15,3 2 1-15,-9-6-3 16,7 0 5-16,-5 0-5 15,1-1 4-15,-4-2-2 16,3 0 0-16,-1 0 0 16,-2-1-1-16,0 1 3 15,7 6-2-15,-3-3 2 16,0 7-2-16,2-4 2 16,-1-3-2-16,-2 3 1 15,1-3 0-15,4 0-1 16,-5 0 1-16,-3-4-2 0,0-2 1 15,-3-4-1-15,0 0 1 16,0 0-3-16,0 0 3 16,0 0-3-16,0 0 2 15,0 0-4-15,0 0-2 16,0 0 4-16,0-10-1 16,0 3 5-16,0-6-3 15,5-3 8-15,7-1-4 16,3-6 2-16,-3 3-2 15,10-7-2-15,-6 1 1 16,3 3-3-16,2-4 3 0,2 7-6 16,-3 4 6-16,1-1-4 15,-4 4 4-15,-7 3-3 16,-2 3 3-16,-5 1 0 16,-3 2 0-1,0 4 3-15,0 0-3 0,0 0 4 16,0 0-3-16,0 0 3 15,0 0-6-15,0 0 4 16,0 0-2-16,3 0-2 16,-3 0 0-16,0 0-2 15,0 0 3-15,0 0-6 16,3 0 6-16,-3 0-4 16,0 0 5-16,3 0 0 15,-3 0 1-15,0 0-3 0,0 0 1 16,0 4 4-1,0-4-11-15,0 0-11 0,0 0-22 16,0 0-118-16</inkml:trace>
  <inkml:trace contextRef="#ctx0" brushRef="#br0" timeOffset="72191.12">19012 16294 24 0,'0'0'42'16,"0"0"-5"-16,0 0 5 15,0 0 13-15,0 0-4 16,0 0 3-16,0 0-4 15,0-3-9-15,0 0-13 0,0 3-3 16,0 0 1-16,0 0-6 16,0 0-2-16,0 0-7 15,0 0 1-15,0 0 0 16,0 0-3-16,0 0 1 16,0 0-9-16,0 0 3 15,0 0-5-15,0 0 3 16,0-4-4-16,0 4 0 15,0-3 0-15,0 0-4 16,0 3 6-16,0 0-4 16,0 0 8-16,0 0-7 15,0 0 9-15,0-3-5 16,0 3 1-16,0 0-2 16,0 0 1-16,0 0-1 15,0 0 0-15,0 0 0 0,0 0-1 16,0 0 6-16,0 0-4 15,0 0 3-15,0 0-2 16,0 0 1-16,0 0-1 16,0 0-2-16,0 0 1 15,0 3-2 1,0 0 4-16,0 4-5 0,0-1 5 16,0 1-3-16,0 3 1 15,2-1 0-15,5-1 1 16,-4 5-2-16,5-3 2 15,-2 3-2-15,0 0-2 16,3 4 4-16,-4 0-4 0,-1-4 4 16,2-3-4-1,-3-1 2-15,0-5-2 0,-3-1 1 16,5-3 1-16,-5 0-1 16,0 0 2-16,0 0-3 15,0 0 4-15,0 0-4 16,0 0 3-16,0 0-1 15,0 0 0-15,0 0 0 16,0 0-4-16,0 0 2 16,3 0-7-16,0 0 4 15,4 0-6-15,3-3 10 0,3-10-5 16,4-1 1 0,-1-2 7-16,6 6-2 15,-6 0 4-15,2 3-5 0,-3 1 4 16,2 6-5-16,-5 0 4 15,-7-4-5-15,-1 1 1 16,-1 3 2-16,-3 0 2 16,0 0-1-16,0 0-1 15,0 0 6-15,0 0-7 16,0 0 3-16,0 0-4 16,0 0 4-16,0 0-3 15,3 0 2-15,-3 0-1 16,0 0 0-16,0 0 3 15,0 0-6-15,0 0 6 0,0 0-3 16,0 0 3-16,0 0-3 16,0 0 4-16,0 0-7 15,0 0 3-15,0 0 2 16,0 0-13-16,0 0-4 16,0 0-51-16,0 0-216 15</inkml:trace>
  <inkml:trace contextRef="#ctx0" brushRef="#br0" timeOffset="73659.14">19365 16772 22 0,'0'0'77'16,"0"0"-21"-16,0 0-23 15,0 0-9-15,0 0 10 0,0 0-3 16,0 0 7 0,0 0 2-16,0 0 1 0,0 0-8 15,0 0-7-15,0 0-1 16,0 0-7-16,0 0-3 16,0 0-9-16,0 0 3 15,0 0-7-15,0 0 7 16,0 0-6-16,0 0 0 15,0 0-1-15,0 0-1 16,0 0 1-16,0 0-2 16,0 0 3-16,0 6-5 15,0 4 4-15,0-3-1 16,0 2 2-16,0 8-3 16,0-7 0-16,3 7 4 0,0-4-7 15,1 0 6-15,-1-3-6 16,0-3 6-16,0 3-3 15,-3-7 0-15,0 0 0 16,3 4 0-16,-3-7-3 16,5 0-1-16,-5 0 4 15,4 0-4-15,-4 0 5 16,0 4-4-16,0-4 6 16,0 0-6-16,3 2 3 15,-3-2-1-15,0 4 1 16,0-1 0-16,0-3-2 15,3 0 4-15,-3 0-4 16,0 0 4-16,0 4-4 0,0-4 4 16,0 0-2-16,0 0 0 15,0 0 0-15,0 0-2 16,0 0 2-16,0 0-1 16,0 0 2-16,0 0-2 15,0 0 4-15,0 0-3 16,0 0 0-16,0 0-2 15,0 0-1-15,0 0-1 16,0 0-5-16,0 0 2 16,0 0-2-16,0-4 5 15,0-3-9-15,9 1 13 16,8-7 0-16,0-4 4 16,7-2-1-16,-5-5 0 15,6 1 4-15,-3 3-9 0,3 0 5 16,-6 3-3-16,-1 1 2 15,-9 3-4-15,2 2 7 16,-5 9-7-16,-1-2 2 16,-1 4 2-16,-4 0-2 15,0 0 3-15,0 0-6 16,3 0 6-16,-3 0-4 16,0 0 2-16,0 0-2 15,3 0 2-15,-3 0 5 16,0 0-2-16,0 0 3 15,0 0-4-15,0 0 2 16,0 0-5-16,0 0 1 0,0 0-8 16,0 0-8-16,0 0-24 15,0 0-150 1</inkml:trace>
  <inkml:trace contextRef="#ctx0" brushRef="#br0" timeOffset="77648.96">18622 17729 55 0,'-3'-3'35'0,"3"-1"-50"16,-6 1 7-16,6 0 71 15,0 3-3-15,0 0-35 16,0 0-13-16,0 0 22 16,0 0 22-16,0 0-3 15,0 0 1-15,0 0-14 16,0 0-8-16,0 0-19 16,0 0-1-16,0 0-7 15,0 0 1-15,0 0-2 16,0 6-10-16,0 4 21 15,6 4-10-15,-1 2-1 16,8 1-4-16,-2-1 3 0,-2-6-6 16,-1-3 5-16,-2-4-5 15,-2 0-2-15,-1-3 2 16,-3 0-1-16,0 0 1 16,0 0-11-16,3 0 6 15,0 0-4-15,5-6-1 16,1-7 8-16,8-11 3 15,4 5 16-15,1-8-16 16,3 4 4-16,3-1-2 16,-7 5 2-16,2 2-4 15,-8 7 0-15,-1 3-3 0,-8 4 5 16,1 3 0-16,0 0-2 16,-4 0-1-16,1 0-6 15,-4 0 9-15,0 0-4 16,0 0 8-16,0 0-4 15,0 0 2-15,0 0-1 16,0 0 8-16,0 0-9 16,0 0-9-16,0 0-14 15,0 0-181-15</inkml:trace>
  <inkml:trace contextRef="#ctx0" brushRef="#br0" timeOffset="78782.49">18254 18338 29 0,'0'0'11'0,"0"-3"-4"16,0 3 26-16,0 0 27 15,0 0-15-15,0 0-13 16,0 0 12-16,0 0 5 16,0 0-4-16,0 0-13 15,0 0-9-15,0 0-7 0,0 0-4 16,0 0-3 0,0 0 3-16,0 0-1 0,0 0-4 15,0 0 7 1,0 0-5-16,0 0 2 15,0 0-3-15,0 0 6 0,0 0-5 16,0 0-3-16,0 0-3 16,0 0-4-16,0 0 4 15,0 0-8-15,0 7 8 16,4 3-6-16,5-1 6 16,-1 2-4-16,-2-5 1 15,1 1 0-15,-1 3 0 16,2-4 1-16,1 5-2 15,-1-1 2-15,1 3-1 0,-2-4 2 16,-2 1-4-16,-2-6 4 16,-3-1-4-1,3-3 4-15,-3 0-2 0,0 0-2 16,0 0 4-16,0 0-4 16,0 0 2-16,0-3-15 15,0-14 1-15,3-10 21 16,13-9-4-16,3-4 3 15,2-3-3-15,6 3 0 16,-3 8-8-16,3 5 1 16,-4 7-3-16,-6 10 0 15,-2 7-1-15,-9 3 4 16,-3 0-2-16,-3 0 4 0,0 0 7 16,0 0 0-16,0 0 1 15,0 0 1-15,0 0 5 16,0 0-9-16,0 0 2 15,0 0-5-15,0 0 0 16,0 0-2-16,0 0-4 16,0 0-13-16,0 0-47 15,0 0-165-15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12:10.07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23089 11090 160 0,'0'0'113'15,"0"0"-122"1,0 0-11-16,0 0 84 16,0 0 40-16,0 0-59 15,0 0-27-15,0 0-2 0,0 0 4 16,0 0 7 0,0 0-4-16,0 0 1 0,0 0-8 15,3 0 3-15,-3 0-5 16,0 0-2-16,0 0-5 15,0 0 2-15,0 0-1 16,-3 0-2-16,-17 0-6 16,-8-4-2-16,-10-9 2 15,0 0-3-15,3-1 5 0,5 8-4 16,4-1 3 0,5 4-4-16,2 3 3 15,2 0-2-15,0 0-3 16,4 0 0-16,-4 0-2 15,4 0 5-15,-1 0-2 16,0 0 6-16,1 3-1 0,-4 10-1 16,-3 8-1-16,-4 2 1 15,5 7 1-15,-4-1-3 16,2 4 2-16,4 0-1 16,4 4 2-16,2-7-4 15,3 3 4-15,2-7-1 16,3 1 0-16,0-7-1 15,0 0-1-15,3-4 3 0,-4-6-2 16,4 0 2-16,-3-3-2 16,0-4 4-16,-2 4-3 15,-1-4 3-15,-4 7-2 16,0-1 1-16,-8 2 0 16,2 2-2-16,-4-3 2 15,2 3-4-15,-8 4 4 16,-1-4-3-16,-2 1 4 15,-2-5-4-15,0 1 0 16,1 0 0-16,0-3 3 16,-2 3-2-16,0-3-2 15,-1-1 2-15,3 1 0 16,6-1 1-16,-4 1-1 16,1-1 2-16,3-2-2 15,-5 2-1-15,2-3 2 0,4 5-2 16,2 1 2-16,-3 1-3 15,1 0 3-15,2 3-4 16,0-2 4-16,3 2-5 16,1-3 7-16,-1-1-1 15,6 1-3-15,-1 3 1 16,-4 1-1-16,-1-1 3 16,6 7-4-16,-6-3 4 15,4 2-4-15,2-2 3 16,1 0-2-16,1-1 1 15,2 0-1-15,-4 11 1 16,-2-3 1-16,2-5-3 16,0 4 3-16,6-10-2 15,-1-2 2-15,1-1-1 16,-3-4 1-16,-10 1 1 16,0-1-1-16,-5-2-4 15,1-1-1-15,-1 1 5 16,-4-4-4-16,1 0 3 0,-1 0 3 15,-7 0-1-15,2 0-1 16,-1 0 0-16,-1 0-1 16,11 0 0-16,-7 0 1 15,6 0-2-15,3 0 2 16,1 0-2-16,1 0 1 16,3 0-1-16,-4 2 2 15,4 6-2-15,1-2-1 16,-1 1 2-16,1-1-2 15,-6 5 1-15,3-2-1 16,-1 1 0-16,-1 0 3 16,1 0 2-16,1 4-3 15,1-8 0-15,1 3 2 16,3-2-3-16,5-3 3 0,-1 2-3 16,-1-2 3-16,7-1-4 15,1 3 4-15,-10 2-3 16,0-2 1-16,1 1-1 15,-3 2 2-15,1 1 2 16,2 3-5-16,-9 4 4 16,4-4-3-16,4 4 3 15,-1-1-4-15,-3 1 4 16,4 0-2-16,2-4 0 16,-6 4 0-16,1-4-1 15,4 3 3-15,-9 1-5 16,10-1 5-16,-1 1-4 15,1 0 3-15,1-4-2 0,4-3 2 16,1 0-2 0,2-1 0-16,3-2 1 0,0 3-2 15,0 0 1-15,0 1-3 16,0 2 3-16,0 0-1 16,0 0 2-16,0 0 0 15,0 1 0-15,0-1 0 16,3-7-1-16,5 4 3 15,-5 0-4-15,0 0 4 16,-3 0-4-16,3 0 3 0,-3 0-1 16,0 0 2-16,0-4-1 15,0 7-2-15,0-9 3 16,0 3-2-16,0-1 1 16,0 1-4-16,4 3 4 15,1 0-2-15,4 3 2 16,0-3-2-16,2 3 0 15,4 0 1-15,-6 4-4 16,7-4 2-16,-7-3-2 16,2 3 6-16,-5-2-4 15,2-2 4-15,-5 1-2 16,10 0 2-16,7 0-2 16,-6 0 0-16,2 0 0 15,-2 0 0-15,1 0 0 16,-3-4-1-16,5 1 3 0,-2 0-2 15,-3 3 0-15,4 0 2 16,-2 0-1-16,3 3 0 16,-7-6-3-16,-4-4 5 15,5 4-5-15,-1-1 4 16,-3-3-4-16,6 1 4 16,-2 6-3-16,-2-1 3 15,1 2-2-15,1 2-1 16,-2-3 3-16,2-4-4 15,-4 5 4-15,1-2-4 16,-2-3 3-16,-3 5-3 16,3-5 3-16,-3 8 0 15,7-5-1-15,-1-2 1 16,-2 3-3-16,2-6 3 0,0 5-3 16,1-2 2-16,2-4-3 15,-4 4 1-15,6-3 1 16,-1-2 0-16,1 5-1 15,-1-1 0-15,4-6 2 16,-3 0-2-16,4 0 2 16,-6 0-6-16,-2 0 7 15,-4 0-2-15,7 0 1 16,-7 0 1-16,3 0-1 16,-6 0 2-16,4 0-5 15,-1 0 6-15,3 0-5 16,-1 0 5-16,-1 0-6 15,-1 8 8-15,5-5-7 16,-5 3 4-16,5-2-2 0,2-4 0 16,1 6 2-16,-1 1-3 15,1-1 2-15,-3 5-3 16,-2 2 2-16,4-7-2 16,-2 4 5-16,0 1-3 15,-5 2-3-15,3-3 0 16,1 3 1-16,-4-4 3 15,6 1-2-15,-6 3 3 16,0-2-6-16,0-1 6 16,2-1-2-16,-5 1-2 0,0-3 4 15,-3-1-2-15,0 2 2 16,0-2 0-16,0-3 2 16,0 4-5-16,0 3 5 15,0-4-1-15,0 11 0 16,-3-4-3-16,-3 4 0 15,1 0 1-15,2-1-2 16,0 0 1-16,3 1-1 16,0 3 1-16,0-4-1 15,0 1 1-15,0 0-1 16,0-4 1-16,0-3-1 16,0 0 1-16,0-7 1 15,0-3-2-15,0 0 3 16,-3 0-2-16,0 0 4 15,-6 0-4-15,0 0 1 16,-3 0 0-16,-4 0-5 16,-6 0 6-16,-3 0-1 0,-4 0 2 15,-1 0-3-15,4 0 2 16,-9 0-3-16,7 10 2 16,-4-3-1-16,2 3-1 15,10-1 1 1,3-1-1-16,1-2 2 0,2-3-2 15,0-3 3-15,4 0-4 16,5 0 3-16,-1 0-2 16,3 0 1-16,3 0 0 15,-3 0 0-15,3 0 0 16,-3 0-1-16,0 4 3 0,3-4-3 16,-4 0 3-16,4 3-3 15,0 0 2-15,0-3-3 16,0 3 1-16,0 1 0 15,0-4-3-15,0 4 5 16,0-4-3-16,-3 2 2 16,-3 5-2-16,0 3 3 15,3 3-3-15,-10 0 3 16,7-3 0-16,3-3-2 16,-4 3 3-16,4-3-3 15,3-1 2-15,0-2-3 16,0-1 3-16,0-3-5 0,0 3 4 15,0-3-2-15,0 3 2 16,0-3 0-16,0 0-1 16,0 0 2-16,0 4-2 15,0-4 3-15,0 0-3 16,0 0 3-16,0 0-3 16,0 0 4-16,0 0-2 15,0 0 0-15,0 0 3 16,-3 0-1-16,3 0 3 15,0 0-4-15,0 0 1 16,0 0-3-16,0 0 1 0,0 0-1 16,0 0 0-1,0 0 1-15,0 0-1 0,0 0 1 16,0 0-2-16,0 0 2 16,0 0-3-16,0 0 5 15,0 0-5-15,0 0 4 16,0 0-2-16,0 0 1 15,0 0 1-15,0 0-2 16,0 0 4-16,0 0-4 16,0 0 3-16,0 0-3 15,0 0 1-15,0 0-2 16,0 0 2-16,0 0 0 16,0 0 0-16,0 0 1 15,0 0-2-15,0 0 2 16,0 0-4-16,0 0 5 0,0 0-4 15,0 0 3-15,0 0-1 16,0 0 1-16,0 0-1 16,0 0-1-16,0 0 3 15,0 0-3-15,0 0 3 16,0 0-3-16,0 0 5 16,0 0-3-16,0 0-1 15,0 0 1-15,0 0-2 16,0 0 2-16,0 0-4 15,0 0 3-15,0 0-3 16,0 0 3-16,0 0-1 16,0 0 0-16,0 0 1 15,0 0-1-15,0 0 1 16,0 0-2-16,0 0 2 0,0 0-1 16,0 0 1-16,0 0-2 15,0 0 1-15,0 0 0 16,0 0 0-16,0 0 0 15,0 0 0-15,0 0 1 16,0 0-2-16,0 0 4 16,0 0-4-16,0 0 3 15,0 0-3-15,0 0 2 16,0 0-1-16,0 0 0 16,0 0 0-16,0 0-2 15,0 0 2-15,0 0-2 16,0 0 2-16,0 0-2 15,0 0 3-15,0 0-2 0,0 0 2 16,0 0-1 0,0 0 0-16,0 0 1 0,0 0-2 15,0 0 2-15,0 0-1 16,0 0 1-16,0 0-2 16,0 0 2-16,0 0-1 15,0 0 1-15,0 0 1 16,0 0-2-16,0 0 1 15,0 0-1-15,0 0 1 16,0 0-2-16,0 0 2 0,0 0-2 16,0 0 1-16,0 0 0 15,0 0-2 1,0 0 2-16,0 0-1 16,0 0 2-16,0 0-3 15,0 0 4-15,0 0-3 0,0 0 2 16,0 0-2-16,0 0 1 15,0 0 0-15,0 0-1 16,0 0 2-16,0 0-3 16,0 0 3-16,0 0-2 15,0 0 1-15,0 0 0 16,0 0 0-16,0 0-3 16,0 0-8-16,-6 0-16 15,3 0-55-15,0 0-160 16</inkml:trace>
  <inkml:trace contextRef="#ctx0" brushRef="#br0" timeOffset="3218.7">20822 14098 37 0,'-3'0'81'16,"-2"0"-61"-16,5 0 12 15,0 0 62-15,0 0 1 16,0 0-50-16,0 0-19 16,0 0 6-16,0 0 1 0,0 0-14 15,-3 0 2-15,0 0-9 16,-7 0-3-1,-4 0-9-15,-9 0 1 0,-1 7-1 16,1-1 0-16,-11 1 1 16,-3 6-1-1,-3 0 0-15,3 3-1 0,-4-2 2 16,1-4-1-16,3 0 3 16,0 0-3-16,3-3 0 15,4-4 3-15,6 0-2 16,7-3 2-16,-2 0-6 15,5 0 5-15,2 0-4 16,-6 0 4-16,4 0-1 16,-2 0 4-16,-6 0-1 0,0 0-1 15,-6 0-1-15,1 0-4 16,-3 7 6-16,0-1-8 16,-3 4 6-1,2 4-5-15,4-4 3 0,0 3 0 16,7-3-4-16,1-3 5 15,0 2-1-15,9-2 4 16,-5-4-5-16,7 1 4 16,-1-1-5-16,3 0 5 15,-6 0-4-15,-2 1 2 16,2 2 0-16,-12 1-1 16,0-1 1-16,0 5-3 15,-8-1 4-15,-3 3-4 16,2-3 3-16,-3-1-2 15,-2 2 2-15,2-5-1 0,-5 1 0 16,3-1-1 0,3 4 1-16,-3 1 2 0,-2-2-2 15,-1 1 2-15,0 3-4 16,2 1 2-16,5-1-2 16,-3 0 4-16,6 0-2 15,-2-3 2-15,3 3-4 16,-2 0 1-16,7 1 4 15,0-1-5-15,3 4 5 16,1 0-7-16,-2-1 5 0,-1 0-1 16,-7 1 3-1,4 3-3-15,-1 0-1 0,-4-3 2 16,2-1-2 0,2-2 3-16,-2-5-4 0,0 1 4 15,0-3-3 1,-1-1 1-16,3-2 1 0,-4-1-1 15,2-3-2-15,-1 0 2 16,-2 0 3-16,4 4-5 16,-5-2 4-16,-1 6-3 15,5-2 0-15,-4 4 0 16,7 4-2-16,0-1 3 16,4 0 0-16,4 0 0 15,-2 1-2-15,1-1 3 16,-4 3-8-16,4 1 7 15,-1 3-5-15,1-1 3 16,4-2 1-16,-9 2 1 0,6 5 1 16,4-4-1-16,-8 0 3 15,5-1-6-15,0-2 6 16,4-3-4-16,1-1 3 16,-1-4 1-16,0 1-3 15,5 1 1-15,2 2-2 16,-4-3 7-16,5-1-6 15,2 1 3-15,-6-3 0 16,7-1-2-16,3 1-1 16,0-3-1-16,0 6 1 0,0-4-1 15,0 7 1-15,0 0-3 16,0 4 4-16,16 6-3 16,-1 1 3-16,7 3-1 15,6 2 0-15,-1-2-1 16,3 2 5-16,2-5-3 15,-1-1-5-15,4 0 8 16,2 0-8-16,8-3 4 16,-4 0-2-16,3 0 8 15,-2-3-7-15,-3-1 3 16,2 0-3-16,-3 1 1 16,-3-4 1-16,-4-3-2 15,-7 0 3-15,4 0-3 16,-9 0 6-16,4 3-7 15,-2 1 4-15,-4-5-2 0,-1 5 0 16,0-5-2-16,-4 5 4 16,1 2-2-16,2-2 0 15,0 2 1-15,2 1-2 16,3-1 4-16,1 4-5 16,-1 0 2-16,-4 0 0 15,5-3 0-15,-4 2 0 16,0-5-1-16,-1 2 1 15,2-2-2-15,-3-1 4 16,2 4-6-16,0-1 6 16,1 0-4-16,-2 5 2 15,1-5-1-15,-3 0-1 0,-1 1-6 16,-4-7 8-16,-1 0 1 16,-1-3-4-16,-3-4-3 15,-1 1-4-15,0 2 14 16,0 3 0-16,0 5-2 15,1 3 2-15,-1-4-6 16,0 4 6-16,-3-4-5 16,3-7 5-16,-3 7-5 15,3-2 4-15,-3-1-5 16,6 3 2-16,-3-10 0 16,0-3-1-16,-1 7 1 15,2 2-3-15,2-2 4 0,-3-1-5 16,2 5 2-1,1-8-1-15,-3 4 3 0,0-1 0 16,3-2 0-16,-3 3 1 16,-1-1-2-16,1-3 2 15,1 3-2-15,-4 2 5 16,0-2-5-16,0 1 2 16,0 2-1-16,0-1 3 15,0 1-1-15,0 8 1 16,0-7 1-16,0 3-4 15,0 4 3-15,0-11-5 16,0 1 4-16,0-1-4 16,0-6 1-16,0 0 0 0,0 0 0 15,0 0 1-15,0 0-2 16,0 0-1-16,0 0-5 16,0 0 8-16,0 0-4 15,0 0 7-15,0 0-4 16,0 0 1-16,0 0 1 15,-4 0-2-15,4 0 1 16,0 0-2-16,-3 0 5 16,3 0-4-16,-2 0 3 15,2 0 0-15,0 0-2 16,-3 0 8-16,3 0-2 16,-6 0 3-16,6 0-6 15,-3 0 5-15,-3 0-3 16,-5-6 2-16,-1-1-9 15,-9 1 4-15,5-5-2 0,-6 9 1 16,3-9-2-16,-1 8 0 16,-1 0 2-16,1-4-2 15,2 7 2-15,-5-3-2 16,8 3 2-16,0 0-2 16,5 0 1-16,-2 0-1 15,2 0 1-15,-2 0 1 16,-1 0-6-16,1 0 4 15,-3 0-4-15,-2 0 5 16,0 0-4-16,1 0 2 16,-1 6-2-16,-3 1 3 15,-1-1 1-15,5 4 0 0,-7 1 1 16,-1 2-4 0,0 0 5-16,-2 4-7 0,-1-1 6 15,2 1 1 1,4 6 0-16,-4 1-2 0,0-1 0 15,9-4 1-15,1 5-2 16,0-1 6-16,6-4-7 16,1 2 3-16,2-5-1 15,3 0 2-15,3 8-4 16,-5-8 2-16,5 4 2 16,0-3-3-16,-3-4 2 0,-3 7-3 15,-1 0 7 1,1-1-4-16,-8 4 1 0,3-2-2 15,-5 2 2-15,-1 3 0 16,1-3-2 0,-9 4 2-16,3 0-3 0,-5 6 3 15,-1 0-4-15,1-4 4 16,0 5-3-16,0-4 2 16,6-3-1-16,-1-5 3 15,3 1-3-15,1-2-1 16,4-5 3-16,5 0-4 15,6-6 4-15,0 1-4 16,3-9 3-16,0-2-4 16,0 0 2-16,-5 0 0 0,5 0-5 15,0 0-20-15,0 0-53 16,0 7-134-16,0-3-41 16</inkml:trace>
  <inkml:trace contextRef="#ctx0" brushRef="#br0" timeOffset="6296.37">21522 14075 9 0,'0'0'31'0,"0"0"-16"15,0 0-3-15,0 0-12 16,0 0 8-16,0 0 5 16,0 0-2-16,0 0-5 15,0 0 4-15,0 0 5 0,0 0-10 16,0 0 5-16,0 0-10 16,0 0 8-16,0 0-1 15,0 0 3-15,0 0-7 16,0 0-3-16,0 0 0 15,0 0-13-15,0 0-2 16,0 0-31-16,0 0-36 16</inkml:trace>
  <inkml:trace contextRef="#ctx0" brushRef="#br1" timeOffset="9790.99">21516 14101 40 0,'0'0'35'0,"0"0"0"0,0 0 13 15,0 0-8 1,0 0-1-16,0 0-11 0,0 0 8 15,0 0-11-15,0 0-5 16,0 0 2-16,0 0 1 16,0 0 2-16,0 0 1 15,0 0-2-15,3 0-4 16,-3 0 0-16,0 0-4 16,0 0-2-16,0 0 3 15,0 0-5-15,0 0-2 16,3 0-5-16,0 0 0 15,-3 0-5-15,3 0 3 16,-3 0-2-16,7 0 2 16,-1 0-6-16,6 0 2 15,6 0 7-15,8 0 0 0,0 0 0 16,0 0-1-16,4 6-1 16,5 1-3-16,-1 3-1 15,-2-3 0-15,1 6 6 16,2 1-4-16,-5-5 2 15,-2 5-3-15,-3-5 0 16,2-2 4-16,-1 0-6 16,-8 0 2-16,2-4 0 15,1 7 1-15,-1-4-3 16,-4 1 2-16,5-4 0 16,-4 4-2-16,0-4 2 15,-1 1-2-15,1 2 4 16,1-2-5-16,-6-1 3 15,5 3-1-15,-1-2 0 16,3 2 2-16,-3-2-3 0,1 3 2 16,-4-1-1-16,4 1 1 15,0-1-2-15,-4 1 2 16,1 3-2-16,0-4 2 16,-1 1 0-16,1-1-2 15,4 1 2-15,-3 0-2 16,5 0 2-16,-1-4-2 15,2 3 3-15,2-2-3 0,-2 2 1 16,2-2-1 0,1-1 1-16,5 1 1 0,-3 2-1 15,4-3 1-15,-4 4-2 16,1-4 2-16,0 4-2 16,3-1 2-16,2 1-2 15,0-4 3-15,-2 4-3 16,0-3 1-1,0 2 0-15,2-3-1 0,-9 4 2 16,4 0-1-16,-4-4 1 16,-2 3-2-16,-5-2 2 15,-2-1-1-15,-3 0-1 16,1 4 1-16,-2-3 0 16,1-2 1-16,2 2-3 0,-3 3 3 15,0-1-3 1,4 1 3-16,-1 3-5 15,-2 3 4-15,-2-3-2 0,-1 3 1 16,-2-3 3-16,1 0-2 16,-2 4 1-16,-2 1 0 15,-3 6 2-15,3-2-2 16,-3 2 2-16,0-2-2 16,0 1 0-16,0-3 0 15,0 3-1-15,0-4 2 16,0 1-2-16,0-4 3 15,0 1-3-15,0-8 4 16,0-3-4-16,0-3 0 16,-3 4 0-16,0-4 0 15,-6 0 1-15,0 0 0 16,-5 3 3-16,-10 4-5 0,-3 0-4 16,-10-1 1-16,-10 3 6 15,1-1-8-15,-12 1 5 16,7 1 2-16,1 1-1 15,3-2 3-15,6 1-4 16,0 3 3-16,5 1-3 16,6-5 2-16,6 2-3 15,7-9 3-15,5 2 1 16,6 0-3-16,-3-4 1 16,6 0-3-16,3 0 3 15,0 0-4-15,0 0 4 0,0 0-1 16,0 3 3-1,0 0-4-15,0-3 2 0,0 3-2 16,0 1-1-16,0-1 1 16,0-3-3-16,0 3 3 15,0-3-1-15,0 0 5 16,0 3-5-16,0-3 3 16,0 0 0-16,0 4 0 15,0-4 0-15,0 4-1 16,9-2 1-16,-3 9-1 15,-2-1 2-15,7-1-1 0,0 1 1 16,4 1-2 0,-3-2 0-16,10 5 1 0,3-1-1 15,-3 0 3 1,7-3-6-16,-3 3 7 0,1-3-3 16,5 0 0-1,-4 0-1-15,3 0 1 0,-1-3 1 16,-3 3-1-16,0-7 1 15,-4 3-2-15,3 1 3 16,-5-1-3-16,3 4 3 16,-1 1-3-16,1 2 1 15,0-3 0-15,-1-1 0 16,1 1 1-16,-1 1-1 16,1-2 2-16,2 5-5 15,-5-5 6-15,-2 1-6 0,2 4 4 16,-4-1-2-16,-3 0 2 15,-4-2-1-15,1-2-1 16,-5-2 1-16,-3-4-1 16,0 0 2-16,-3 4-3 15,0 0 4-15,0 0-3 16,0 3 6-16,3-1-3 16,2-2-1-16,-5 3 1 15,0 3-1-15,0-7 0 16,0 8-1-16,0-7 2 15,0 2-3-15,0-1 2 16,0 1-1-16,0 1 0 16,0 0 0-16,0 3 0 15,0-2 0-15,0-2-1 0,0-3 1 16,0 5-2-16,6-5 3 16,0 1-5-16,6-1 3 15,-3 4-1-15,4 1 1 16,9-5 1-16,-7 4 0 15,7 0-2-15,-7-4 1 16,2 2 1-16,3-2-1 16,4 3 3-16,-4-2-3 15,4 0 2-15,4 0 1 16,-9-1-2-16,9 4 0 16,-3 4 0-16,2-1 2 15,0 0-4-15,5-3 3 16,-14 0-4-16,-5-1 6 15,9-2-4-15,-3 7 2 0,1-1-1 16,1 0 0-16,-4-3-3 16,-4 0 3-16,4 0 0 15,-3 0 2-15,-4 0-1 16,-1-1-4-16,2 5 2 16,-1 2 5-16,4 1-4 15,-3 0-3-15,-5 2 2 16,0 2 6-16,1 2-5 15,-4 0 1-15,0 0-2 16,3 4 5-16,6-1-5 16,-6 1 2-16,3-1-1 15,-1 1-1-15,-2-4 4 16,3 0-4-16,-4 3 1 0,5-5-1 16,-1-2 3-1,2-9-3-15,3-3 1 0,-1 3 0 16,-2 3-1-16,5 0 1 15,1 4-2-15,0-4 3 16,2 4-1-16,2 2 0 16,-1-2-1-16,4 0 3 15,2 6-3-15,-2-4 2 16,-4 2-1-16,1 1 0 16,-7-1 0-16,-1-2-1 0,-1 5 2 15,3-1-1-15,-3 0 1 16,-1 0-2-16,1 1 3 15,-4-5-2-15,5-2 0 16,-2 2 0-16,1-5-1 16,-1 6 4-16,2-1-5 15,-2 2 4-15,2 2-3 16,1 0 2-16,0-7-1 16,2 7-1-16,2-6 1 15,-3 4-1-15,2-2 2 16,0-2-2-16,-4 0 3 15,4-2-3-15,1 9 3 16,-1-8-2-16,2 8 1 16,1-8-1-16,1 1-1 15,-4 3 3-15,2-1-4 0,3 2 6 16,-3-2-2-16,-2 1 0 16,2 0 0-16,0-3 0 15,-1-1 2-15,-3 1-2 16,1-1-2-16,-2-3 4 15,0 1-2-15,-1-1-3 16,-4 0 5-16,5-2-5 16,-2 2 3-16,0-3-1 15,-1-1 1-15,-2 1-3 16,0-3 2-16,-3 3 0 0,0 0-1 16,0-3 0-1,-3-1-1-15,-3 1 1 0,0-4-2 16,0 0-2-16,0-3-5 15,0 7-10-15,0-1-28 16,0 1-145-16</inkml:trace>
  <inkml:trace contextRef="#ctx0" brushRef="#br1" timeOffset="46143.11">10410 10242 40 0,'-17'0'50'0,"4"-4"-73"16,10 1 26-16,3 3 67 16,0 0-17-16,0 0-26 15,0-4-15-15,0 4 0 16,0-2 9-16,0 2 5 16,0 0 4-16,0 0-5 15,0 0 1-15,0 0 2 16,0 0 6-16,0 0-2 15,0 0-2-15,0 0-10 16,0 0-3-16,0 0 0 16,0 0-2-16,0 0 2 15,0 0-7-15,0 0 4 0,0 0-3 16,0 0-3-16,0 0 1 16,0 0-4-16,0 0 0 15,0 0-4-15,0 0 2 16,0 0-1-16,0 0 0 15,0 0-2-15,0 0 0 16,0 0-3-16,0 0-1 16,7 2 7-16,13 9 0 15,7 2 6-15,6 3-7 0,5 1 2 16,-2 0-3 0,-2-4-1-16,-4 4 0 0,0-2 0 15,11 2 0-15,0 4 1 16,0-6 0-16,1 2-2 15,-1 0 1-15,-4-4 0 16,3 1 1-16,-2-5-2 16,2 4 3-16,-3-3-2 15,3 1 0-15,4-2 0 16,-4-2-1-16,3 0 2 16,4-1-3-16,5 1 3 15,-2-3-2-15,7 2 2 16,0-3-1-16,4 1 0 15,-4 2 0-15,1 1 0 16,-1 3 2-16,-1 3-5 0,3 6 5 16,0-2-2-16,-1 4 1 15,-1 5-1-15,-1-3 1 16,-5 0 1-16,7 3-2 16,-7-2 1-16,-9 3-1 15,-1-8 2-15,-7-2-3 16,0 0 2-16,-3-1 1 15,-6-6-1-15,-2 0-1 16,-8-4 0-16,-1-2 1 16,-8-4-1-16,3 0 2 15,-5 0-3-15,4 0 0 16,-2 0-1-16,1 0-3 16,-1 0 0-16,1 0 3 15,0 0-5-15,-1 0-20 0,-6 0-97 16,0 0-257-1</inkml:trace>
  <inkml:trace contextRef="#ctx0" brushRef="#br1" timeOffset="47468.47">10333 10467 140 0,'0'3'45'0,"0"-3"-13"16,0 0 52-16,0 3 13 16,0-3-50-16,0 0-15 15,0 0-8-15,0 0-1 16,0 0-8-16,0 0-1 16,0 0 2-16,0 0-1 15,0 0-4-15,-3 0-6 16,0 0-2-16,0 0-14 0,3 0 3 15,0-9 19-15,0-12-6 16,0-2 5-16,6-7-4 16,7 4-6-16,3-1-3 15,-7 4 5-15,0-3-2 16,-2 9-3-16,-4 1 1 16,0 3 3-16,-3 0-2 15,0-1 0-15,3 4 0 16,-3 0-1-16,6 0 1 15,-4 3-3-15,1 1 2 16,0 3-2-16,0-4 3 0,4 0-5 16,7 1 5-16,-11-5-2 15,8 5 1-15,-8-4 0 16,3 4 1-16,1-8-1 16,4 5 1-16,-5-2 1 15,-3 1-1-15,0 7 1 16,-3-3-2-16,0-1 4 15,0 7-2-15,0 0 1 16,0 0 2-16,0 0 0 16,5 0 2-16,-2 0-4 15,-3 0-1-15,6 0-1 16,-2 0-1-16,-1 0 0 16,5 0 2-16,-5 3 0 0,-3 1 4 15,3-4 1-15,3 3-3 16,4 3-1-16,12-2 1 15,0 5 0-15,-2 2-2 16,-4-8 2-16,12 4 0 16,-4-7-2-16,9 3 2 15,-3 0-2-15,-2 1 0 16,3 2 0-16,-5-3 4 16,-3 4-3-16,-7-3 0 15,-2 2 1-15,0-2 0 16,-4 2-4-16,1-6 5 15,1 7 0-15,1-1-2 16,3 1 3-16,3 6-3 16,2 1 2-16,-3-1-3 0,-1-3-1 15,-3-3-4-15,-1-5-8 16,-2-2-35-16,-11 0-413 16</inkml:trace>
  <inkml:trace contextRef="#ctx0" brushRef="#br1" timeOffset="48919.95">12810 10473 93 0,'0'0'117'16,"0"0"-29"-16,0 0-51 16,0 0 7-16,0 0 30 15,0 0-38-15,0 0-25 16,0 0 3-16,0 7-4 16,0 9-2-16,-4-3 1 0,1 1 3 15,3 2-4-15,-3 1-2 16,0 6 0-1,-2 4 1-15,-1 6-3 0,3 0-1 16,-4 4-1-16,4-1-1 16,-4 4 1-16,0 6 0 15,-2-3-1-15,1 0 4 16,2-10-5-16,2-6 3 16,1-14-6-16,0-3 4 15,0-7-1-15,3-3-3 16,0 0-3-16,0 0-6 15,-5 0-7-15,5 0-16 16,-3 0-32-16,3 0-110 16</inkml:trace>
  <inkml:trace contextRef="#ctx0" brushRef="#br1" timeOffset="49503.18">12896 10632 37 0,'0'0'15'16,"0"0"43"-16,0 0 22 16,0 0-33-16,0 0-33 15,0 0 0-15,0 0 3 16,0 0-2-16,0 0 3 15,0 0 0-15,0 0 4 16,0 0 8-16,0 0-1 16,0 0 4-16,0 4 16 0,0 19-31 15,0 3-10 1,0 4-1-16,0 0 2 0,0 0 0 16,0 3-6-16,0-3 4 15,0 3-3-15,-6-3 3 16,6-4-6-16,-3-3 1 15,3-6-2-15,0-7 0 16,0-3 0-16,0-7-3 16,0 0 2-16,0 0-5 15,0 0 6-15,-3 0-7 16,3 0 1-16,-4 0-3 16,4 0-2-16,-3 0-19 15,3 0-30-15,0 0-96 0,0 0-84 16</inkml:trace>
  <inkml:trace contextRef="#ctx0" brushRef="#br1" timeOffset="50089.2">12632 10702 24 0,'0'-4'69'0,"-3"4"-12"15,3-3 13 1,0 3-17-16,0 0-25 0,0 0 1 16,0 0 5-16,0 0-7 15,0 0-12-15,0 0-3 16,6 0-10-1,17 0 33-15,7 7-20 0,0 3-10 16,8 3-1-16,-2 0-3 16,2 0 3-16,0 1-2 15,-3-4 1-15,-7 0-3 16,-5-4 4-16,1-2-4 16,-10 3 2-16,-5-7-2 15,-2 0 1-15,1 0-1 16,-8 0 0-16,0 0 2 15,0 0-5-15,0 0 3 0,0 0 1 16,0 0 1 0,0 0-4-16,0 0-1 0,0 0-13 15,6 0-27 1,-3 0-65-16,5 0-148 0</inkml:trace>
  <inkml:trace contextRef="#ctx0" brushRef="#br1" timeOffset="50771.68">12608 10927 0 0,'0'0'88'16,"0"0"-16"-16,0 0-32 15,0 0 1-15,0 0 5 16,0 0 4-16,0 0 2 15,0 0-11-15,0 0-9 16,0 0-17-16,0 0 6 16,0 0-18-16,3 0 2 15,15 0 6-15,2 0 2 16,10 0-8-16,2 10 4 16,-1-3-3-16,7-1-5 0,-5 1 1 15,1-3-2-15,-1 2 0 16,-3-3 0-16,-6 1 1 15,3-4-2-15,-4 0 2 16,-6 0-1-16,1 0 0 16,-9 0 2-16,2 0-4 15,-8 3 4-15,4-3-4 16,-2 3 2-16,-5 1-3 16,3-4 3-16,0 3-3 15,0-3-1-15,0 3-5 0,-3-3-17 16,3 0-57-1,-3 0-336-15</inkml:trace>
  <inkml:trace contextRef="#ctx0" brushRef="#br1" timeOffset="52911.57">13249 10745 67 0,'-8'0'21'0,"8"0"9"16,0 0 32 0,0 0-25-16,0 0-20 0,0 17 19 15,3 16-3-15,11 3 6 16,-5 7-26-16,1-3 0 16,2 3 0-16,-5 3 2 15,-1 1-13 1,0-1 2-16,4 1 0 0,-4-8 0 15,3-6-4-15,-6-9-2 16,-1-8 4-16,-2-9-4 16,3-4 2-16,-3-3-4 15,0 0 2-15,0 0 0 16,0 0-2-16,0 0 4 0,0 0 4 16,0-10 2-16,-3-13 24 15,-8-7-13 1,-1-10-8-16,2-2-5 0,-2-9-4 15,-4 2 5-15,0-4-3 16,4 7 2-16,0 3 3 16,6 7-4-16,-5-2 6 15,11 9-7-15,-3 3 1 16,3-4-3-16,0 9 0 16,0 5-1-16,0 3-1 15,0 6-1-15,6 0-1 16,8 7 2-16,4 0-14 0,1 0 11 15,6 0-1-15,0 0 10 16,-1 17 1-16,4 3 8 16,-9 0-6-16,1 0-5 15,-3-3 0 1,-7-1-2-16,1-3 3 16,-5 0-5-16,-3-2 7 0,-3-5-3 15,0 1 6-15,0-1 2 16,0 4 2-16,0 1 0 15,0-2-1-15,0 1 5 16,-9 0-9-16,-8 0-2 16,-7-4-4-16,7 4 4 15,-2-3-1-15,-3 3-4 16,6-3 1-16,2-4-2 0,5 0 1 16,-1-3-2-16,1 0-3 15,6 0-2-15,-7 0 2 16,10 0-13-16,-3 0-9 15,3 0-28-15,0 0-69 16,0-17-74-16</inkml:trace>
  <inkml:trace contextRef="#ctx0" brushRef="#br1" timeOffset="53543.42">13601 10828 27 0,'0'0'81'0,"0"0"-39"16,0 0-9-16,0 0 1 16,0 0 0-16,0 0 4 15,0 0 1-15,0 0-6 16,0 0-5-16,0 0-15 16,0 6 7-16,-5 11-16 0,-1 3-1 15,6 0-2 1,-3 3-1-16,3-3 0 0,0 3 2 15,0-3 0-15,0-4 2 16,6-2-8-16,11-7-4 16,-3-5 2-16,4 2 2 15,-6-4-4-15,4 0 16 16,0 0-8-16,-4-20 8 16,4-3 0-16,2-4 0 15,-9 1-8-15,-1-1 3 16,-5 1 7-16,-3 3 1 0,0-4 9 15,0 8-6 1,-11 2-3-16,-1 4 1 0,-3 3-1 16,2 3-1-16,1 1-8 15,2 2 2 1,1 4-2-16,6 0-2 0,3 0-12 16,-3 0 3-16,3 0 4 15,0 0 0-15,0 0-10 16,0 0-3-16,0 0-30 15,0 0-39-15,0 0-35 16,0 0 3-16</inkml:trace>
  <inkml:trace contextRef="#ctx0" brushRef="#br1" timeOffset="53798.46">13924 10732 47 0,'0'0'78'0,"0"3"2"15,0 0-1-15,0 8-42 16,0 5-19-16,0 8 11 16,0 2-3-16,3-3-4 15,-3 0-4-15,0-6-16 16,3-4-6-16,-3-3 6 15,0-1-14-15,3-5-23 16,0-4-28-16,2 0-41 16,-2 0-83-16</inkml:trace>
  <inkml:trace contextRef="#ctx0" brushRef="#br1" timeOffset="54460.31">13924 10732 2 0,'108'43'43'0,"-102"-16"30"15,4-1-23 1,-4-6-33-16,5-7-7 0,-4 0-10 16,0-3 7-16,-4-7-2 15,-3-3-5-15,3 0-7 16,-3 0-5-16,3 0 7 15,10 0-5-15,8-9 39 16,11-14-16-16,-3-7 1 16,1 7-9-16,-7 2 2 15,-5 15-7-15,-9 6 3 16,2 0-1-16,-5 0 13 16,1 0-1-16,2 0 12 0,-4 20 39 15,-2 0-19-15,4 3-22 16,-4-6-13-16,0-1-7 15,-3-6-4-15,0 0 0 16,0-4-2-16,3-2-5 16,-3 3-9-16,8-5-31 15,-5 2-15-15,3-1-55 16,3-3-83-16</inkml:trace>
  <inkml:trace contextRef="#ctx0" brushRef="#br1" timeOffset="54728.67">14462 10573 105 0,'0'0'13'0,"0"0"42"16,0 0 23-16,0 27-24 15,0 15-20-15,0 14-14 16,10 1 8-16,-3-1-19 16,-4-3-3-16,0-9-6 15,0-12 2-15,2-5-6 16,-2-7-17-16,0-10-25 16,-3-4-23-16,4-6-40 15</inkml:trace>
  <inkml:trace contextRef="#ctx0" brushRef="#br1" timeOffset="54997.29">14390 10732 135 0,'0'0'50'16,"0"0"9"-16,0 0 12 15,0-4-27-15,0 4-27 16,0 0-4-16,0 0-8 15,0-3-5-15,0 3-7 16,0-3-4-16,0 3-6 0,0 0 15 16,7-3 9-1,15-1-5-15,0-2-2 0,-1 3-7 16,5-1-1-16,-2 0-24 16,8 1-3-16,-3-3-15 15,4-1-71-15</inkml:trace>
  <inkml:trace contextRef="#ctx0" brushRef="#br1" timeOffset="55487.95">14905 10639 66 0,'0'0'44'16,"0"0"63"-16,0 0 11 16,0 0-35-16,0 0-42 15,-3 0-9-15,-6 0-27 16,-12 0-5-16,-2 0 0 16,-5 6-21-16,-1 15 33 15,5 2-6-15,1-3-3 16,13-4-3-16,2-3 2 15,5-2-4-15,3-9 2 0,0 2-3 16,0-4-4 0,0 3 0-16,0 1 1 0,0 2-1 15,0 4 3-15,21 1 6 16,2 4-2-16,4 2 4 16,3-4-2-16,0 4-1 15,1 0 1-15,-4-1 4 16,-10 1-1-1,-4-8-9-15,-10 2 10 0,-3-8-5 16,0 0 20-16,0 1-1 16,0 2 19-16,-30 7-8 15,-11 0-30-15,-3-2 0 16,5-1-1-16,4-7-6 16,-1-3-38-16,3 0-102 15</inkml:trace>
  <inkml:trace contextRef="#ctx0" brushRef="#br1" timeOffset="56027.05">13881 10516 294 0,'0'4'0'0,"0"2"34"16,0 4 76-16,0 1-78 15,0-2-31-15,3-3-1 16,3 1-16-16,-3-7-45 15,7 0-131-15</inkml:trace>
  <inkml:trace contextRef="#ctx0" brushRef="#br1" timeOffset="57173.93">15289 10732 62 0,'0'-4'113'0,"0"1"-24"16,0 3-29-16,0 0-3 15,0 0 2 1,0 0-15-16,0 0-11 0,0 0 0 15,0 0-8-15,3 0-13 16,-3 7 6-16,0 10-11 16,5 9 1-16,-5 1-4 15,6-8-4-15,-3 2 1 16,1-2-2-16,3-2 1 16,-4 0 0-16,1-8-3 15,-1 1 0-15,3-3-3 16,-3-1 0-16,2-6-16 15,-2 0-15-15,0 0-33 16,7 0-28-16,1 0-121 16</inkml:trace>
  <inkml:trace contextRef="#ctx0" brushRef="#br1" timeOffset="57429.2">15303 10437 215 0,'0'0'19'0,"0"0"12"15,0 0 70-15,0 0-25 16,0 0-56-1,0 0-23-15,0 0-7 0,0 0-7 16,0 6-11-16,0 7-82 16,0 1-9-16</inkml:trace>
  <inkml:trace contextRef="#ctx0" brushRef="#br1" timeOffset="57864.74">15303 10437 0 0,'131'202'29'0,"-115"-175"35"15,-4 2 3-15,4 8 7 16,-2-4-33-16,-1 4 1 16,-3-8-15-16,-3-5 10 15,-4-11 2-15,0-3-27 16,-3-7-6-16,0-3-6 15,0 0 0-15,0 0-14 16,0 0-2-16,0 0-16 16,8-17 26-16,5-3 32 15,1-6-24-15,-2-1-13 0,2 8 5 16,1 2-1 0,-6 7-1-16,4 7 10 0,-7 3-2 15,4 0 0-15,-3 0-2 16,4 0-3-16,2 0 14 15,1 7 19-15,-1 9-6 16,-3 4 11-16,0 3-11 16,1 0-10-16,-2-3-1 15,-2 0-9-15,1-4-1 16,-5-2-2-16,0 2-13 16,3-6-19-16,-3 3-72 15,5-13-133-15</inkml:trace>
  <inkml:trace contextRef="#ctx0" brushRef="#br1" timeOffset="58381.56">16110 10450 239 0,'0'0'55'15,"0"4"-51"-15,6 32 106 0,-1 13-15 16,1 14-66 0,4 1-8-16,1-2-7 0,-2-5-8 15,-1-11-4 1,-5-6 0-16,4-10-4 0,-4-7-4 16,0-10-6-16,-3-10-17 15,0-3-42-15,0 0-122 16</inkml:trace>
  <inkml:trace contextRef="#ctx0" brushRef="#br1" timeOffset="58622.61">15986 10728 198 0,'0'0'-20'0,"0"0"10"15,0 0 64-15,5 0-6 16,20 0-3-16,9 0 4 16,0 0-24-16,3 0-4 15,3 0-9-15,-9-13-8 16,-1 4-8-16,-7-2-8 16,-7 5-19-16,2-1 0 15,-9 0-33-15,2 7-47 16</inkml:trace>
  <inkml:trace contextRef="#ctx0" brushRef="#br1" timeOffset="59399.81">16360 10447 145 0,'0'-4'62'0,"0"4"-54"0,0 0 75 15,0 0 35-15,0 0-72 16,0 0-31 0,0 7 22-16,0 29-9 0,0 11-13 15,0 9-7-15,0 0-4 16,0 1-1-16,3-8-3 15,1-5 1-15,2-8-2 16,0-6 1-16,2-10 0 16,-5-10-1-16,0-6-5 15,-3-4-3-15,0 0-6 16,4 0-2-16,2 0-32 16,8-8 8-16,0-15 43 15,2 3 4-15,-1 4-5 16,-6 3-4-16,-3 6 5 15,-3 7 1-15,-3 0 5 0,3 0 1 16,-3 0 0-16,8 0-7 16,-5 0-9-16,9 7 9 15,-4 9 5 1,5 4 18-16,4-3-21 0,1-4-2 16,-4-3-2-16,2-6 0 15,1-2-3-15,0-2 0 16,2 0-4-16,2 0 3 15,-4 0 11-15,4 0-14 16,-6-13-5-16,-1-7 15 16,-1-2 3-16,-2-5-13 15,-2 3 3-15,-4 1-7 16,-2 6 11-16,-3 4 2 0,0 3-6 16,0 4 6-16,0 3-2 15,0 3 7-15,0 0-3 16,-3 0-11-16,-5 0 5 15,-2 0-11-15,0 13 40 16,3 6-20-16,4 8 4 16,3-1 17-16,0 4-9 15,0 4-8-15,0-1 6 16,24 3-2-16,3-10-6 16,3-2-3-16,4-8-6 15,14-5-4-15,0-11-3 16,17 0-13-16,10 0-39 15,-9-24-121-15</inkml:trace>
  <inkml:trace contextRef="#ctx0" brushRef="#br1" timeOffset="60234.07">17487 10772 163 0,'0'-7'-10'15,"-3"4"57"-15,0-4 74 16,0 1-55-16,-9 2-35 15,3-3-2-15,-2 4-1 0,-2 0 1 16,-1 3-16 0,1 0 0-16,-4 0-7 0,0 0 0 15,1 0-26-15,-1 13 17 16,2 7 5-16,3-4-1 16,1 5 1-16,11-8-2 15,0-3-5-15,0 3 5 16,0 0 3-16,14 0-1 15,10 1-4-15,5-5-6 16,-1-5 5-16,6-4-7 16,-4 0-5-16,-3 0 20 15,0-7-10-15,-4-16-1 16,0-4 3-16,-13-5-6 16,1 5-8-16,-8 3-4 0,-3 11 5 15,0 3 18-15,0 4 11 16,0 6 15-16,0 0-5 15,0 0-10-15,0 0 7 16,0 0 6-16,0 0-23 16,0 0 12-16,0 16-11 15,0 4 0-15,0 7-2 16,0 6 10-16,0 6-9 16,0 8-1-16,4 3 3 15,5 6 3-15,2-3-1 16,0 0 0-16,-2-3-1 15,-2-4-5-15,-1-6 2 16,-3-10-3-16,2-7 3 0,-5-13-5 16,0-3 2-1,0-7-1-15,0 0-3 0,0 0-16 16,0 0-6-16,0 0-16 16,0 0-51-16,0-4-94 15</inkml:trace>
  <inkml:trace contextRef="#ctx0" brushRef="#br1" timeOffset="61097.1">17726 10639 178 0,'0'0'10'0,"0"0"19"0,0 23 73 16,0 7 1-16,0 6-57 16,0 1-21-16,0-4-9 15,0-3-9-15,0-10-1 16,0-4-7-16,0-9-6 16,3-4-3-16,8 1-5 15,4-4 3-15,0 0 5 16,4-4 17-16,1-19-11 15,1-3-1-15,-1-1-7 16,-3 4-2-16,-7 3-6 16,-7 10 13-16,-3 3 8 15,0 7 1-15,0 0 14 16,0 0 1-16,3 0-4 16,2 0-8-16,-2 0-7 0,0 0-10 15,4 7 2-15,4 10 9 16,-2-1 12-16,8 8-6 15,1-1-9-15,-3-6 6 16,1-4-4-16,3-4-2 16,-7-5 1-16,6-4-7 15,2 0-1-15,-1 0 6 16,5-7-13-16,-1-16 22 16,0-4-10-16,-5-3-3 15,-2 7-6-15,-6 3 1 16,-6 4-2-16,-4 6 4 15,0 4 12-15,0-2 9 16,0 5-1-16,0 0-9 0,-14 3-1 16,5 0 1-16,-7 0-18 15,7 0 14-15,-6 3 18 16,4 21-10-16,2-1 4 16,-2 7 7-16,8-7 7 15,3 3-16-15,0-3 0 16,0 1 1-16,0-5-4 15,20-5 2-15,9-1-7 16,-1-3 2-16,9-3-1 16,0-4-2-16,4-3-5 15,-4 0-1-15,3 0-11 16,-3 0-38-16,-7-13-89 0,0-17-190 16</inkml:trace>
  <inkml:trace contextRef="#ctx0" brushRef="#br1" timeOffset="61968.15">18492 10689 249 0,'0'0'-5'0,"0"0"34"0,0 13 68 16,8 10-3-1,1 3-57-15,5 8-16 0,-2 2-8 16,-3-2-10-16,-3-5-2 16,1-9-2-16,-7-7 1 15,3-9-2-15,-3-4-1 16,0 0-2 0,0 0-12-16,0 0-3 0,0-4 24 15,0-26-4-15,0-6 3 16,0-4-5-16,6 4-10 15,3 10-1-15,-2 2-1 16,-1 11 4-16,-3 7 5 16,3 6 5-16,-2 0 0 15,2 0-6-15,0 0-6 0,5 0 17 16,2 0 6 0,4 9-8-16,0 1-4 0,-4 3 1 15,4 4 1-15,-3 0-1 16,-4-4 2-16,1 0 4 15,-2-7-6-15,-2-2 2 16,-1-4 0-16,-3 0-2 16,6 0 0-16,-5 0 2 15,2 0 3-15,0 0-3 16,-3 0 0-16,4 0-6 16,-4 0-1-16,0 0 1 15,6 0-2-15,-6 0 18 16,0-4-5-16,-1 2-3 15,1-2-4-15,1-3 3 16,2 1 1-16,-3-4 3 0,5 3-5 16,-5 4 1-16,0 3-5 15,3 0 2-15,-3 0 2 16,-1 0 0-16,-2 0-4 16,3 0 4-16,0 0-2 15,-3 0 0-15,4 0 4 16,-4 0-4-16,3 0 11 15,3 0-6-15,2 7 8 16,-2 12 2-16,8 5-1 16,-4 9 4-16,4 3-10 15,-1 7 5-15,4 7-11 16,0 3 2-16,-1 0-4 16,-1-7 0-16,-6 0 0 15,-6-9 1-15,0-7-1 0,-3-7 0 16,0-6 4-16,0-7-3 15,-27-4 5-15,-9-2-8 16,-15-4-9-16,-1 0-3 16,-7 0 16-16,9-10-33 15,2-17-17-15,15 4-16 16,2-4-103-16</inkml:trace>
  <inkml:trace contextRef="#ctx0" brushRef="#br1" timeOffset="62470.47">19321 10706 310 0,'0'0'43'0,"0"0"-7"15,0 0 68-15,0 19-39 16,0 14-39-16,0 4-10 0,0-1-15 16,6-6-2-1,4-7-7-15,4-12-23 0,6-11-60 16,11 0-179-16</inkml:trace>
  <inkml:trace contextRef="#ctx0" brushRef="#br1" timeOffset="62638.35">19387 10496 215 0,'0'11'-37'0,"0"-2"-79"16,0 1 73-16</inkml:trace>
  <inkml:trace contextRef="#ctx0" brushRef="#br1" timeOffset="62969.32">19387 10496 193 0,'153'253'53'0,"-147"-221"4"0,-6-2 29 16,3-3-28-1,-3-8-30-15,0-2-14 0,0-13-8 16,0-1-6-16,0-3 1 16,0 0-11-16,0 0-19 15,0 0-24-15,0 0-23 16,11-10 58 0,5-4 13-16,-2 1 10 0,-1 0-17 15,-7 10 22-15,5 0 1 16,-3 3 16-16,2 0 1 15,-4 0 4-15,3 0-16 16,-1 3 5-16,1 11 9 16,1-1-12-16,-2 0-16 15,-5 0-6-15,-3-10-6 0,0 0-18 16,0-3-62-16,3 0-151 16</inkml:trace>
  <inkml:trace contextRef="#ctx0" brushRef="#br1" timeOffset="63244.56">19848 10503 185 0,'0'0'10'0,"0"0"-7"15,0 17 104 1,0 16 22-16,0 14-76 0,0 6-34 16,0-4-4-16,0 0-12 15,8-5-3-15,-5-8 0 16,6-6-8-16,-6-7-5 16,0-10-28-16,-3-6-70 15,1-7-77-15</inkml:trace>
  <inkml:trace contextRef="#ctx0" brushRef="#br1" timeOffset="63955.04">19758 10732 113 0,'0'0'35'16,"0"0"-98"-16,0 0 111 16,4 0 14-16,16 0-11 15,10 0-10-15,6 0-23 16,-6 0-15-16,-2 0 1 16,-4 0 1-16,-4-4-3 15,1-2-4-15,-8-7-3 16,-7 2-2-16,0-2 0 15,2 0 6-15,-2-4-12 16,-1 4 13-16,-5-3 0 16,0 5 7-16,0 9-1 15,0-2 14-15,0 4 9 0,0 0-16 16,0 0-24-16,-14 0 59 16,0 0-14-16,1 6-34 15,-1 11 4-15,7 0 4 16,0-4-1-16,1 0 3 15,6 4-7-15,0-7 3 16,0 3 3-16,0-6-2 16,0-1-5-16,0 1 5 15,6-4-9-15,14 1-2 16,4-4-6-16,7 0 22 16,2 0 2-16,-3 3-9 0,0 7 1 15,1 7 2-15,-4 6 2 16,-3 3-6-16,-4 4 2 15,-10 0 2-15,4-1 6 16,-11-5-6-16,-3-8 0 16,0-9-1-16,0-7-2 15,0 0 0-15,0 0-2 16,0 0-4-16,0-7 7 16,0-22 5-16,0-8-6 15,0 1-1-15,-3 6-4 16,3 14 3-16,0 3-4 15,0 9 1-15,0 0-3 16,6 1-2-16,12 3-3 0,5 0-19 16,-4 0-15-16,5 0-9 15,-4 0-139-15,-3 0-111 16</inkml:trace>
  <inkml:trace contextRef="#ctx0" brushRef="#br1" timeOffset="64377.66">20427 10626 225 0,'0'6'24'0,"0"15"37"15,0 5 69-15,0 4-67 16,5 3-45-16,7-3-9 16,3-4-6-16,-6-6 2 15,-6-7 4-15,-3-6 1 16,0-7-6-16,0 0-4 16,0 0-3-16,0 0 3 15,0 0-1-15,0 0-8 16,0 0 17-16,11-10-11 15,7-14 8-15,0-5-9 0,-5 3-2 16,-2-1 2 0,-5 7 5-16,-6 10-1 0,5 3 0 15,-5 7 3-15,0 0-1 16,0 0-2-16,3 0-9 16,7 0-6-16,2 0-11 15,9 0-27-15,-1 0-143 16</inkml:trace>
  <inkml:trace contextRef="#ctx0" brushRef="#br1" timeOffset="65222.06">20905 10751 22 0,'-9'0'86'0,"-3"0"-59"16,-14 0-32-16,3 0 95 16,-7 0-30-16,3 0-42 15,3 0-4-15,-4 17 2 16,6 6 28-16,-2 4-22 15,7-1 6-15,8-6 1 16,1-3-16-16,8-7 2 0,0-6-17 16,0-4 0-16,0 0-11 15,8 0-7-15,15 0 4 16,4 0 32-16,2-11-18 16,-11 1 2-16,1 4 0 15,-2 6 0-15,-6 0 5 16,2 0-1-16,-5 0 0 15,1 0 2-15,-2 0-3 16,4 0 10-16,-5 0-8 16,3 0 1-16,2 0-6 15,-4 0 3-15,4 0-3 16,-2 3 4-16,1 4-4 16,5 2 2-16,1-1 3 15,-3-2 3-15,-1-3-2 0,-4-3-1 16,-2 0-5-16,4 0 0 15,7 0 3-15,7-3 16 16,4-20-15-16,-4-7-1 16,1-7-3-16,-6 1 0 15,-4-1-3-15,-2 1 3 16,-4 0-3-16,-4 6 2 16,-5 7-2-16,0 6 6 15,0 7-2-15,0 7 4 16,0 3-2-16,0 0-2 15,-14 0-5-15,1 0 2 0,-5 0 1 16,-1 17 11 0,3 9-7-16,5 3-2 0,-5 5 12 15,8-1-11-15,2 0 2 16,3 3 8-16,3-2 0 16,0-4 5-16,0-1-6 15,0-3 2-15,0-2-4 16,3 3-4-16,14-4 1 15,1 0-2-15,-3 0-2 16,7-3-1-16,0-3-1 16,0-1-1-16,-7-6 0 15,2-4-6-15,-3-2-4 0,-5-4-10 16,4 0-32-16,-2 0-110 16</inkml:trace>
  <inkml:trace contextRef="#ctx0" brushRef="#br1" timeOffset="77864.61">6784 10208 66 0,'0'0'49'0,"0"-3"-19"16,0 3-12-16,0 0 2 15,0 0-1-15,0 0-4 16,0 0 5-16,0 0-6 0,0 0 5 16,0 0 0-16,0 0 11 15,0 0 10-15,0 0 5 16,0 0-4-1,0 0-11-15,0 0-5 16,0 0-9-16,0-3 3 0,0 3-3 16,0 0 0-16,0 0-7 15,0 0 0-15,0 0-4 16,0 0-1-16,0 0-4 16,0 0-4-16,0 0 2 15,0 0 4-15,0 13-2 0,0 14 2 16,0 9 0-1,0 0-2-15,0 4 0 0,0-4 0 16,3-2-2 0,3-2 2-16,1-5-4 0,-4-3 4 15,5-8-4 1,-8-9 4-16,3-1-4 0,-3-6 0 16,0 0-1-16,3 0-5 15,-3 0 2-15,0 0-15 16,0-3 17-16,0-10 8 15,0-4 1-15,0-3 0 16,3 4 1-16,4-1-5 16,0 4 2-16,0 6-1 0,-1 1-1 15,2 2-1 1,-2 1-1-16,1 0 2 0,2 3-2 16,-1 0-2-16,4 0 0 15,3 0 0-15,-3 0 3 16,5 0-6-16,-5 0 8 15,0 0-3-15,-1 6 1 16,-5 7 2-16,3-3 8 16,-6 3-4-16,-2 1 1 15,2 2-1-15,-3-2 5 16,0 2-3-16,0-2 0 16,0 3 3-16,0-8-8 15,0 4 7-15,-4-3-7 16,-8-6 3-16,6 2 3 0,-5-3 4 15,-4-3-6-15,0 0-1 16,-2 0 2-16,1 0-6 16,2 0 0-16,0 0-6 15,4-6 1-15,4 3-9 16,-2-4-7-16,5 7-14 16,3 0-48-16,0-7-77 15,0 4-68-15</inkml:trace>
  <inkml:trace contextRef="#ctx0" brushRef="#br1" timeOffset="78197.42">7137 10437 42 0,'0'0'57'15,"0"0"27"-15,0 0-2 16,0 0-32-16,0 0-21 16,0 0-12-16,0 4-12 15,8 11 23-15,4 9-2 16,-6-1-17-16,5-3-8 15,-5-4-1-15,0-2 2 16,-3-7-8-16,-3-5-18 0,0-2-19 16,1 0-70-16,-1 0-121 15</inkml:trace>
  <inkml:trace contextRef="#ctx0" brushRef="#br1" timeOffset="78391.66">7137 10437 148 0,'-65'-229'27'0,"65"229"8"0,0 0-11 15,0 0-29-15,0 0-19 16,0 0-3-16,3 7-58 15</inkml:trace>
  <inkml:trace contextRef="#ctx0" brushRef="#br1" timeOffset="78780.03">7299 10318 17 0,'3'17'78'0,"0"2"17"16,-3 1-29-16,0-4-38 16,0 1-15-16,0-4-12 15,3-3 2-15,-3-3-6 16,0-3 2-16,0-4-2 16,0 0 0-16,0 0-6 15,0 0-9-15,0 0-7 16,3-8 3-16,5-5 51 15,5-4-22-15,4-2 4 16,-3 6-5-16,1 6-1 16,-5 4-5-16,1 3 2 15,-1 0-4-15,3 0 0 0,-6 0 2 16,4 6 21 0,-5 4 2-16,4 3-3 0,-7-2-13 15,-3-1 0-15,8-4-7 16,-8 1-5-16,6-1-15 15,1-3-60-15,7 5-106 16</inkml:trace>
  <inkml:trace contextRef="#ctx0" brushRef="#br1" timeOffset="79349.72">7712 10388 85 0,'-3'-8'45'16,"0"5"42"-16,0 0 15 15,-2 0-45-15,-1-4-35 16,3 7-10-16,-4-3 7 16,0 3-3-16,-3 0-2 15,-4 0-22-15,1 0 2 16,-4 0 12-16,-3 6-2 0,7 15-10 16,-2-2 2-16,3 4 8 15,1-6-4-15,8-4 2 16,3 0-2-1,0-6-2-15,0-4-7 0,0 0 1 16,0-3 2-16,0 0-12 16,3 0-9-16,14 0-1 15,4-6 17-15,8-14 20 16,-11-3-7-16,1 3-4 16,-5 6 2-16,-7 5-3 0,0 9 3 15,0 0 0 1,-4 0 5-16,3 0-12 15,2 0-2-15,-2 17 33 0,1-4 4 16,-1 4-5-16,-1-8-19 16,-2-3-2-16,3-2-14 15,0-4-18-15,5 0-18 16,4 0-39-16,-6 0-34 16,0-19 5-16</inkml:trace>
  <inkml:trace contextRef="#ctx0" brushRef="#br1" timeOffset="80179.74">7712 10388 118 0,'118'-80'52'16,"-111"80"0"-16,-4 16 1 16,3 4-30-16,3 7-16 0,-9-4-2 15,2 0 0-15,-2-7-5 16,0-6 4-16,3 1-2 15,-3-9 1-15,0-2-3 16,0 0 2-16,0 0-7 16,0 0 3-16,0 0 0 15,0 0-10-15,0 0-4 16,0-15 30-16,0-6-7 16,0 4-5-16,7 2 1 15,-1 1-3-15,1 4 4 16,-3 7-2-16,-1 0 10 15,0 3-6-15,-3 0 6 16,3 0-4-16,2 0-6 16,1 0-2-16,-3 0-2 0,7 0 7 15,1 0-8-15,-2 0 12 16,5 0-7-16,1 0-6 16,-6 0 4-16,4 0-7 15,-4 0 7-15,10 0-10 16,-3 0 10-16,2-8 8 15,0 2 1-15,7-1-5 16,-12 5 3-16,-4-2-5 16,-1 4-2-16,-8 0 4 15,0 0 0-15,0 0 11 16,0 0-1-16,0 0 6 0,0 0-5 16,0 0-2-16,0 0-2 15,0 0 8-15,0 0-2 16,0 0-2-16,0 0-4 15,0 0-3-15,0 0-4 16,0 0-2-16,0 0 1 16,0 0 2-16,0 0 1 15,0 0-5-15,0 0 0 16,0 0 1-16,0 13-4 16,0 14 6-16,3 3-4 15,8 6 2-15,-2 7-4 16,1 0 2-16,4 3 0 15,-8-2 0-15,4-8 0 16,-2-6 0-16,0-7 2 0,-8-10-2 16,0-6 2-1,0-7 1-15,0 0 4 0,0 0 1 16,-8 0 13-16,-25 0-15 16,-5-7 3-16,-3-10 2 15,9 1-2-15,1-4-7 16,15 11 0-16,4 5-2 15,5 0-1-15,7 4-5 16,0 0-17-16,0 0-41 16,0 0-142-16</inkml:trace>
  <inkml:trace contextRef="#ctx0" brushRef="#br1" timeOffset="81005.02">8647 10420 70 0,'0'0'80'0,"0"-3"21"16,0 3-10-16,-3-6-42 15,0-2-20-15,-3 6 2 0,0-5-14 16,-3 3 1-1,3 4-1-15,-1 0-3 0,-2 0-2 16,-2 0-20-16,-3 0 16 16,4 0-7-16,-2 4-3 15,1 9-4-15,1 7 8 16,-1-6-5-16,5-1-1 16,3-3 6-16,3-1-4 15,-3-5 1-15,3-1-1 16,0-3 1-16,0 0-8 15,0 3 3-15,0-3-6 16,0 3 1-16,3 1 6 16,10 0 1-16,4 2 8 15,0 3-4-15,5 2 1 16,0-1-1-16,-3 3 0 16,-4 0 0-16,-3-3 2 0,-6 3-2 15,-1-3 2-15,-5 1 2 16,0-5 3-16,0-3 8 15,0 3 0-15,-5 1-2 16,-19-3-7-16,-7 2 3 16,-4-6-2-16,5 0 0 15,4 0 2-15,2 0-8 16,10 0 4-16,0 0-13 16,8 0-4-16,2 0-19 15,4 0-32-15,0 0-81 16,0 0-68-16</inkml:trace>
  <inkml:trace contextRef="#ctx0" brushRef="#br1" timeOffset="81591.13">8635 10520 29 0,'9'0'54'0,"0"0"8"16,2 0-9-16,6 0-26 15,-4 0 6-15,1-11-4 16,-4 5-13-16,-3-1-7 15,-4 1 3-15,-3 6-10 16,0-7 7-16,0 1 7 16,0-1-1-16,0 1-7 15,0-2-14-15,0 2 2 16,-3-1-12-16,-5 1 3 16,-1 2-3-16,3 1 2 15,-5 3-16-15,8 0-4 0,-4 0 13 16,4 0 8-16,1 0 26 15,-1 0 18-15,-6 3-9 16,6 11-18 0,0-5 10-16,3 8-7 0,0 0 7 15,0 2 4-15,0 5 7 16,0-4-1-16,0 6 1 16,3-5-5-16,9-2-6 15,-1-6-10-15,2-3-1 16,1 1 1-16,0-9-2 15,2-2-8-15,-2 0-1 16,10 0 18-16,-1 0-7 16,8-16-2-16,-2-8-6 15,-2 5-62-15,-3-1-54 0,-7 6-85 16</inkml:trace>
  <inkml:trace contextRef="#ctx0" brushRef="#br1" timeOffset="82008.46">8936 10526 66 0,'-3'-3'82'0,"3"0"21"15,-3 3-10-15,3-4-25 16,0 1-14-16,0 3-14 16,0 0-8-16,0 0-9 0,-3 0-2 15,3 0-9 1,-3 0-14-16,-5 3 14 0,4 11-10 15,-8 9 0 1,1 3-7-16,5 1 7 0,3-7-3 16,3-7-2-1,0-7 0-15,0-2-1 0,0-4-6 16,0 0-6-16,0 0-1 16,0 0-8-16,0-4 0 15,0-12 1-15,9 2 27 16,8-1-6-16,-3-2 5 15,-4 3-1-15,-4 7 3 16,2 7-1-16,-5 0 1 16,4 0-4-16,-4 0-23 15,3 7 23-15,2 7 5 0,-2-1 9 16,1 0-8-16,-3-7-12 16,2-2-19-16,-6-4-29 15,4 0-81-15,-4 0 7 16</inkml:trace>
  <inkml:trace contextRef="#ctx0" brushRef="#br1" timeOffset="82337.52">8936 10526 62 0,'68'-66'113'0,"-68"66"-24"15,0 0-36-15,3 0-13 16,8 17 15-16,-1 2-16 15,-1 5-17-15,2-8-6 0,1 1-5 16,-9-8-8-16,0-2 3 16,0-3-1-1,-3-4 2-15,0 0 0 0,0 0 1 16,0 0 7-16,0 0-1 16,0 0-4-16,0 0-3 15,0-4-5-15,0-3 15 16,0 7-12-16,0 0-5 15,0 0-2-15,0 0-8 16,0 0-15-16,0 0-11 16,9-6 9-16,11-1-17 15,4 1-10-15,-7-4-137 16,-4 3 16-16</inkml:trace>
  <inkml:trace contextRef="#ctx0" brushRef="#br1" timeOffset="82721.27">9240 10490 40 0,'0'0'125'0,"0"0"-44"16,0 0-22-16,0 0 50 16,0 0-78-16,0 0-8 15,0 0-2 1,0-4-9-16,0 4 1 0,0 0-11 15,0 0 8-15,-3 0-8 16,-8 4-1-16,2 15-2 16,-1-2 1-16,2 0 0 15,-2 0 1-15,7-4-1 16,-4 0 1-16,7 1 2 16,0-5-3-16,0 1 5 15,0-3-7-15,0-4 2 16,0 0 0-16,0 1 0 15,14-4-1-15,6 0 1 16,-1 0 3-16,7 0 1 16,-3 0 4-16,1 0-13 0,2-10 5 15,-4-1-15-15,-1-2-19 16,-1 0-60-16,-6 7-145 16</inkml:trace>
  <inkml:trace contextRef="#ctx0" brushRef="#br1" timeOffset="83486.81">9240 10490 150 0,'175'-229'25'16,"-178"229"34"-16,3 7 10 15,-7 26-24-15,4 14-6 16,-2 6-8-16,2 6-17 16,0-6 1-16,3-10 13 15,0-7-16-15,0-6-8 16,0-10 0-16,0-7-3 15,0-6-2-15,0-7-5 16,0 0-6-16,0 0-8 16,0 0 3-16,0 0-3 0,0-13 30 15,6-4 9 1,5 0-13-16,-1 2-2 16,4 4-1-16,-8 5-3 0,2 2 0 15,-5 4 2 1,4 0 5-16,-4 0-3 0,3 0-8 15,0 0-3-15,2 4 18 16,4 9 5-16,-6-3-3 16,-2-1-8-16,7-5-3 15,-3-1 0-15,1-3-7 16,0 0 1-16,-2 0-4 16,4 0 7-16,-1 0-10 0,4-3 18 15,-5-14-5-15,2-2-4 16,-8-4-5-1,1 2 0-15,-4 5 3 0,0 6-1 16,0 4 3-16,0-1 6 16,0 7 3-16,0 0 2 15,0 0-2-15,0 0-13 16,0 0-1-16,0 0 7 16,0 7 16-16,0 2-4 15,0 8-9-15,0-3 7 16,-4-1-3-16,4-4-3 15,0 5 0-15,0-1 1 16,0 4-2-16,4 2 1 16,8-6-1-16,10 1-1 0,0-4-5 15,4-4 1-15,3-6-5 16,7 0-4-16,5 0-19 16,-8-20-44-16,5-16-207 15</inkml:trace>
  <inkml:trace contextRef="#ctx0" brushRef="#br1" timeOffset="83868.53">9846 10350 90 0,'-3'-2'192'0,"3"2"-216"0,0 0 64 16,0 0 51-1,-4 0-46-15,-3 0-36 0,-3 13-1 16,-1 0-6 0,5 1 16-16,3-1-14 0,3-3-2 15,0-4 5-15,0 1-7 16,0-1-4-16,0 1-1 16,0 3 7-16,9 3-2 15,12 7 2-15,-1-4 12 16,-3 11-6-16,1-7 0 15,-6-1 4-15,-1 2 0 16,-8-4 0-16,-3-8 7 0,0 1 4 16,0-3-4-1,-3-4 9-15,-38 4-6 16,-6-1-30-16,-1 5 9 16,-5-2-9-16,9 1-33 0,8 3-33 15,5 4-292-15</inkml:trace>
  <inkml:trace contextRef="#ctx0" brushRef="#br1" timeOffset="85284.61">6202 10268 27 0,'-5'0'78'0,"5"0"-8"15,0 0-18-15,0 0 1 16,0 0 2-16,0 0 1 16,0 0-13-16,0 0-9 15,0 0-9-15,0 0 1 16,0 0-9-16,0 0-8 16,0 3 0-16,0 10-6 15,0 8 8-15,0 1 0 16,5 9-5-16,4 1-6 15,-2-5 4-15,-4 3-4 0,5-4 5 16,-5-5-5-16,0-2 0 16,4-6-2-16,-7-3 0 15,4-3 1-15,-4-3-4 16,0-4 4-16,0 0-3 16,0 0 0-16,0 0-4 15,0 0-2-15,0 0-2 16,0 0-7-16,0 0-16 15,0 0-44-15,0 0-58 16,0 0-20-16</inkml:trace>
  <inkml:trace contextRef="#ctx0" brushRef="#br1" timeOffset="85921.4">6132 10454 0 0,'-3'-4'110'16,"-3"1"-15"-16,3-1-20 15,0 4-16-15,0 0-13 16,3 0-5-16,0 0-3 16,0 0-9-16,0 0-9 15,0 0-4-15,0 0-10 16,0 0-2-16,0 0 1 15,0 0 1-15,0 0-2 16,0 0 3-16,0 0 0 16,0 0-2-16,0 0-5 0,0 0-1 15,0 0-6-15,0 0 0 16,0 0 2-16,6 0 2 16,8 0 7-16,-1 0-4 15,4 0 2-15,0-2-4 16,-1-9 1-16,2 5 1 15,-4-1 12-15,-5 4-9 16,-1 3-2-16,-5 0-1 16,-3 0 0-16,0 0 2 15,0 0-1-15,0 0 2 16,0 0-5-16,0 0 1 16,3 0-2-16,-3 0-2 15,7-3 2-15,-1-1-2 16,0 0-4-16,3 2-9 15,-6 2-10-15,3-4-22 0,0 1-44 16,0-1-98-16</inkml:trace>
  <inkml:trace contextRef="#ctx0" brushRef="#br1" timeOffset="86535.19">6132 10454 88 0,'213'-96'87'16,"-213"96"-18"0,0 0-10-16,0 0-11 15,0 0-5-15,0 0-13 0,0 3-11 16,0 16 11-16,0 8-8 15,0 3-19-15,5-7-1 16,-2 0-2-16,0-10 0 16,0-2 1-16,-3-5-2 15,0-6-1-15,0 0-3 16,0 0-4-16,0 0-5 16,6 0-1-16,-6 0-11 15,3 0-5-15,-2 0-21 16,2-6-7-16,8-5 66 0,0-5-3 15,-2 0 1 1,-2 8-5-16,-4 2 7 0,0 6 0 16,0 0 22-16,2 0-9 15,1 0-10-15,1 0-25 16,-3 4 24-16,2 2 12 16,1 1-12-16,2-1-9 15,-4-2 2-15,-2-4 0 16,-3 0 0-16,0 0-2 15,4 0-4-15,-4 0 0 16,0 0 6-16,3 0-8 16,0 0 20-16,0-7 0 0,3-3 0 15,2-7-5 1,-2 4-1-16,0 0-2 0,6 3-3 16,-10 0-1-16,2 3-4 15,-1 7-1-15,0-2-9 16,0 2-6-16,5 0-52 15,1 0-24-15,4 0-111 16</inkml:trace>
  <inkml:trace contextRef="#ctx0" brushRef="#br1" timeOffset="87785.24">6632 10350 55 0,'0'0'44'0,"0"0"-20"15,-4 0 8 1,1 0-12-16,0 0 15 0,3 0 4 15,-3 0 3-15,3 0-7 16,-8 0 0-16,5 8-5 16,3-5-11-16,-3 0 0 15,3 7-8-15,-3-4 0 16,-1 2 2-16,1 5 2 16,3-3-5-16,-3 3-4 15,3 0-3-15,0-3-1 0,0 3-1 16,0-6 1-16,0 9 3 15,0-3-2 1,0 4 3-16,0-4-2 16,6-3-1-16,1-3-3 0,-1-7-2 15,2 0-4-15,-5 0-2 16,0 0 1-16,0 0 2 16,5 0 22-16,-5 0-11 15,4-10 3-15,-1 3-5 16,-3-3-1-16,0 7-3 15,2-3 0-15,-5-1 3 16,0 1-5-16,0-2 1 16,0 2-1-16,0-7 1 15,0-4 1-15,0-3 4 0,0 4-1 16,-8-1-1-16,2 4 2 16,-1 3-1-16,1-3 2 15,-2 6-4-15,5 1 3 16,0 2-4-16,3 4 0 15,0 0-1-15,0 0-2 16,0 0 0-16,0 0-3 16,0 0 2-16,0 0-1 15,0 0 1-15,0 0 0 16,0 0 5-16,0 0-2 16,0 0-1-16,0 0 0 15,0 0 0-15,0 0-3 16,0 0-4-16,0 0-20 15,0 0-38-15,0 0-63 16,0 0-107-16</inkml:trace>
  <inkml:trace contextRef="#ctx0" brushRef="#br1" timeOffset="92908.4">2624 10596 200 0,'0'0'39'0,"0"-7"39"0,0 7 23 16,0 0-57-16,0-3-36 15,0 3 17-15,0 0-9 16,0 0-1-1,0 0-5-15,0 0-2 0,4 0-7 16,-1 0-11-16,5 0 1 16,1 16 11-16,5 11 3 15,-1 3-2-15,1 3 0 16,-5-10-3-16,-2-3 2 16,-1-6-2-16,0-8 0 15,-2 1 1-15,-4-7-2 16,0 0 2-16,0 0-1 15,0 0 3-15,0 0 0 16,0 0 5-16,0 0-3 16,0 0 1-16,0 0-2 15,-19-13-7-15,0-4-7 16,-2 0 3-16,1 0 17 0,2-2-4 16,6-1-5-16,-2-3-1 15,3 2 1 1,1 6-3-16,7-6 0 0,0 4 4 15,3 4-8-15,0-3 2 16,0-1-3-16,0 4 4 16,0-4-3-16,0 4 1 15,0 0-2-15,10 0 0 16,3-4 4-16,5 7-2 16,-6 4 5-16,3-1-3 0,-3 3 1 15,2 4-6-15,1 0 2 16,0 0-2-16,1 0 1 15,1 0 0-15,-3 0 2 16,-1 0 3-16,1 0-2 16,-4 0 6-16,1 4 2 15,-5 3 1-15,0-1-5 16,2 4 2-16,-5 1 0 16,0-5 1-16,-3 1 4 15,0-1-1-15,0 1 2 16,0 3-3-16,0 3 2 15,0-3-3-15,0 3 3 16,-6 0-2-16,-8 0-1 0,0 1 1 16,-2-7 1-1,-1-5 0-15,1-2-5 0,0 0 1 16,1 0-4-16,2 0-1 16,4 0-1-16,1 0 4 15,4 0-9-15,4 0-10 16,0 0-4-16,0 0-21 15,0 0-84-15,0-6-75 16</inkml:trace>
  <inkml:trace contextRef="#ctx0" brushRef="#br1" timeOffset="93491.8">2897 10427 22 0,'0'0'61'0,"0"0"11"15,0 0-17-15,0 0-26 16,3 0 2-16,9 0-24 16,-2 20 10-16,2 6 13 15,1-3-17-15,1 4-8 16,-4-7-5-16,-4-1 4 0,2-5-2 16,-5-4 1-1,0-4-3-15,-3-6 2 0,3 0-2 16,-3 0 2-16,0 0 4 15,0 0 7-15,0 0 13 16,0 0 6-16,0 0-5 16,0 0-7-16,0-6-6 15,0-11-18-15,-6-3-1 16,3 4 1-16,3-1-1 16,0 8 9-16,0 5-4 15,0-3 0-15,0 5-6 16,0-2 3-16,0-3-5 15,15 4-5-15,-7 3 0 16,2-3-17-16,-4 3 22 0,-1 0 4 16,4 0 1-16,-6 0 3 15,1 0-2-15,0 0-2 16,-1 0-9-16,-3 0-8 16,3 0-27-16,1 0-53 15,-1 0-44-15</inkml:trace>
  <inkml:trace contextRef="#ctx0" brushRef="#br1" timeOffset="93706.4">3145 10388 130 0,'0'0'38'15,"0"0"31"-15,0 2 11 16,0 19-40-16,6 1-3 15,0 1-19-15,0-2-14 16,0-4-2-16,2-2-6 16,-5-8-12-16,-3-3-49 15,0-4-61-15,0 0-72 16</inkml:trace>
  <inkml:trace contextRef="#ctx0" brushRef="#br1" timeOffset="93865.28">3145 10388 19 0,'-50'-110'18'16,"50"110"17"-16,0 0-14 0,0 0-36 15,0 0-21-15</inkml:trace>
  <inkml:trace contextRef="#ctx0" brushRef="#br1" timeOffset="94204.67">3210 10350 2 0,'3'11'60'0,"0"-1"28"0,0-4-26 15,5-3-33-15,-5 5-17 16,0-6-4-16,1 2 4 15,-4-1-15-15,0-3-2 16,0 0-4-16,0 0 4 16,0 0-2-16,7 0 2 15,-1 0 10-15,4 0-8 0,1-3 20 16,5-1 2 0,-5 2-5-16,6 2-4 0,-4 0 4 15,-4 0-8-15,6 0 6 16,-9 6 14-16,0 11 29 15,5-1-39 1,-5 0-12-16,0-3 0 0,-1 1-8 16,-2-4-1-16,0 0-26 15,1-6-41-15,-1-2-59 16</inkml:trace>
  <inkml:trace contextRef="#ctx0" brushRef="#br1" timeOffset="94560.92">3472 10178 66 0,'0'0'64'0,"0"0"21"16,0 13-25-16,0 21 0 16,13 9-25-1,-2 3-5-15,3-2-6 0,-8-5-10 0,1-6-12 16,-4-7 0-1,3-5-2-15,-6-8-2 0,6 0-4 16,-6-7-18-16,0-2-33 16,0-4-50-16,0 0-135 15</inkml:trace>
  <inkml:trace contextRef="#ctx0" brushRef="#br1" timeOffset="94970.8">3425 10401 185 0,'-3'-7'25'0,"3"7"35"16,0-4-29-16,0 4-22 15,0-6-9-15,10 2 16 16,13-2-7-16,1 3-2 15,-3 3-3-15,2 0 1 16,-2 0-3-16,-9 0 11 16,-1 0 0-16,-5 0 2 15,-3 0-7-15,3 0 8 16,-3 0-5-16,2 0-4 16,-1 0 6-16,-1 0-7 0,6 0-2 15,-1 0-1-15,4 0-3 16,-11 0-11-16,5 3 7 15,-2 7 21-15,0 0-10 16,5 3 2-16,-4 0-3 16,-5 0-3-16,0-3-12 15,0 3-16-15,3-5-75 16,0-2-85-16</inkml:trace>
  <inkml:trace contextRef="#ctx0" brushRef="#br1" timeOffset="95245.59">3671 10185 99 0,'0'0'49'15,"0"0"32"-15,0 0-19 16,0 0-56-16,0 0-16 16,0 0 3-16,0 10-15 15,0 7-61-15</inkml:trace>
  <inkml:trace contextRef="#ctx0" brushRef="#br1" timeOffset="95591.93">3671 10185 45 0,'112'199'78'0,"-106"-180"28"15,3 5-27-15,2-8-45 16,-5-3-10-16,1-5-14 15,-7-5 8-15,0-3-14 16,0 0-2-16,0 0-4 16,0 0-15-16,0 0-3 15,0 0-8-15,3-20 46 16,8-3 18-16,-2-4-21 16,2 4-13-16,-4 13 0 0,-4 4-2 15,3 2-2-15,-6 4 4 16,5 0-10-16,1 0 1 15,0 0-8-15,8 0 24 16,-4 10 6-16,1 0-7 16,2 4 4-16,-7-1-10 15,5 3-10-15,-5-6-36 16,6 0-53-16,-3-4-98 16</inkml:trace>
  <inkml:trace contextRef="#ctx0" brushRef="#br1" timeOffset="96193.69">4085 10371 80 0,'-7'-4'60'0,"4"1"41"16,-5 3-23-16,2-6-25 15,-4 6-1-15,4 0-23 0,-2 0-11 16,5 0-16-16,3 0-4 16,-3 0 15-16,3 3 3 15,-3 16-25-15,3-2 7 16,0 3 2 0,-5-4 4-16,5-6-4 0,0-3-4 15,0-7 1-15,0 0-4 16,0 0-6-16,0 0-17 15,0 0 10-15,0 0 0 16,8-13 28-16,6-4-2 16,-5 4 0-16,-2 0-2 15,-7-1-2-15,0 11 2 16,0 0 4-16,0 3 7 16,0 0 4-16,0 0 4 15,6 0-8-15,-6 0-12 16,5 0-6-16,1 3-8 15,1 14 0-15,10 6 18 0,-3 1 5 16,2 2-6-16,-7 1-1 16,-4-1-2-16,-2-7 4 15,0-2-1-15,-3-7 3 16,0-3-1-16,0-4 2 16,0 4 4-16,0-1-1 15,-14 1 1-15,-8-3-3 16,-9 2-4-16,0-6-7 15,-3 0-5-15,7 0-7 16,6 0-8-16,-8 0-8 16,20 0-46-16,6 0-68 15,3 0-75-15</inkml:trace>
  <inkml:trace contextRef="#ctx0" brushRef="#br1" timeOffset="97387.18">4252 10178 95 0,'0'-2'80'15,"0"2"27"-15,0 0-17 16,0 0-38-16,0 0-14 16,0 0 0-16,-6 0-24 15,0 19-2-15,3 8-9 16,-5 3-2-16,5 2 1 15,3-2-2-15,0 0 0 16,0-3-2-16,0-4 2 16,0-6-1-16,0-4-2 0,3-4-2 15,8-5 1-15,1 0-2 16,-5-4 1-16,4 0-3 16,2 0 1-16,1 0 0 15,3 0 3-15,-4-8 13 16,1-5-7-16,0 4 2 15,-4-5-6-15,-1 1 5 16,2 0-6-16,-8 0-4 16,0 3 1-16,-3 3-1 15,0 1 7-15,0 2 2 0,0 0 3 16,0 1-6 0,0 0 6-16,0 0-2 0,0 3 6 15,0-4-2-15,0 1-4 16,0 3 2-16,0 0-2 15,-6 0-4-15,1 0-3 16,2 0 1-16,0 0-7 16,0 0 5-16,3 0 9 15,-3 0 14-15,0 0-9 16,0 0-5-16,3 0-1 16,0 7-4-16,0 2 2 15,0-1-1-15,0 5 1 16,0 0-1-16,0 0 2 15,3 1-2-15,9-1 0 0,2-3 1 16,1-1-1-16,0-2 3 16,2-1-7-16,-1-6 4 15,5 0-2-15,-1 0 2 16,0 0-4-16,1 0-3 16,0-13-1-16,-6 0-23 15,2 0-29-15,1-4-104 16,-6 4-73-16</inkml:trace>
  <inkml:trace contextRef="#ctx0" brushRef="#br1" timeOffset="97847.51">4645 10284 80 0,'-3'0'90'0,"0"0"-4"15,3-2-16-15,-6 2-2 16,3 0-9-16,3-4-12 16,-6 4-21-16,6 0-11 15,-5 0-5-15,-1 0-4 16,0 0-7-16,3 0 1 16,-8 10 5-16,4 7-8 15,1 2 2-15,-2 1 1 16,5 0 4-16,-3-4-4 15,6-6 0-15,0 1 3 16,0-9-6-16,0-2-2 16,0 0-1-16,0 0-6 0,0 0-2 15,0 0-4-15,6 0 3 16,8-6-3-16,4-3 15 16,-6-2 10-16,2 1 0 15,-8 4 0-15,3 6-2 16,-6 0-3-16,-2 0 4 15,4 0-1-15,1 0-3 16,-3 0-2-16,4 0 3 16,-1 0 0-16,4 0 1 15,-3 0-3-15,1 0-7 16,1 0-10-16,-2 0-52 16,-4 0-118-16</inkml:trace>
  <inkml:trace contextRef="#ctx0" brushRef="#br1" timeOffset="98188.61">4645 10284 120 0,'151'-59'75'0,"-151"59"-5"0,0 0 35 15,0 0-65-15,0 0-24 16,3 19 20-16,6 2-5 15,5-4-20-15,-2-4-2 16,-6 0-6-16,0-7-2 0,-3 4 4 16,0-7-5-16,0-3 2 31,-3 0-2-31,0 0 2 0,0 0-4 0,0 0-1 16,0 0-1-16,0 0-5 15,0-3-13-15,0-7 36 16,0-3-5-16,7 0-7 15,-1 3-7-15,7 0-12 16,-9 7-25-16,7-1-66 16,2-5-33-16,1 5-55 15</inkml:trace>
  <inkml:trace contextRef="#ctx0" brushRef="#br1" timeOffset="98696.84">5014 10235 35 0,'0'0'68'16,"0"0"29"-16,0 0-63 15,0 0-24-15,0 0 2 16,6 0-10-16,-2 0 4 15,1 0 5-15,-5 0-4 16,0 0-16-16,0 0 20 0,0 0-6 16,0 0 7-16,0 0-1 15,0 0 7-15,0 0-4 16,0 0-12-16,0 0 3 16,-5 0-12-16,-2 0 2 15,4 0 5-15,0 0 3 16,-5 0-6-16,5 0 19 15,0 9-1-15,-3 2-11 16,3 2-2-16,-2 1 7 16,5-5 0-16,-3 5 1 15,3-1 8-15,0 0 3 16,0 0 2-16,0 1-10 16,0-1-3-16,3-4-4 15,8 1 0-15,1-3-4 16,-1-1-1-16,4-2 3 15,-3-4-6-15,1 0 7 0,6 0-10 16,-1 0-3-16,3 0-26 16,6 0-36-16,-1-17-174 15</inkml:trace>
  <inkml:trace contextRef="#ctx0" brushRef="#br1" timeOffset="99133.9">5289 10215 123 0,'-3'-7'15'0,"3"4"111"16,-3 3-5 0,-3 0-68-16,1 0-23 0,-3 0-12 15,-1 0-6-15,0 0-12 16,2 3 11-16,1 7 1 15,-3 3-7-15,4 0-9 16,1-5 10-16,1 1-4 16,3-5-3-16,0 2-2 15,0-3-2-15,0 7 3 16,3 1 0-16,18 2 6 16,1 10-4-16,9 0 3 15,-4-3 2-15,0 3-1 0,-10-3 1 16,-4-7-5-16,-5-2 3 15,-8-5 1-15,0-3 12 16,0-3 10-16,0 0 9 16,0 0-2-16,-8 0-9 15,-28 0-14-15,-12 0-12 16,5 4 1-16,0-4-3 16,8 0 4-16,15 0-19 15,3 0-34-15,14 0-68 16,-1 0-318-16</inkml:trace>
  <inkml:trace contextRef="#ctx0" brushRef="#br1" timeOffset="100333.3">3018 10874 17 0,'0'0'63'0,"0"0"42"15,0 0-8 1,0 0-37-16,0 0 8 0,0 0-14 16,0 0-18-16,0 0-19 15,3 0-13-15,5 17-9 16,4 6 8-16,2 7 7 16,1 0-7-16,-6-4 3 15,1-3-6-15,-4-3 1 16,-3-3 1-16,2-8-2 15,-5-2 0-15,0-7 0 0,4 0-2 16,-4 0-4-16,0 0-3 16,0 0-15-16,0 0-34 15,0 0-72-15,0 0-42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14:09.27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3049 10662 52 0,'0'-3'78'0,"0"3"-20"15,0 0-17-15,0 0 21 16,0-4 17-16,0 2-17 16,0 2-19-16,0 0-15 15,0 0-2-15,0 0-10 16,0 0 0-16,0 0-8 16,0 0-2-16,0 0-2 15,0 0-3-15,0 0 1 16,0 0-4-16,0 0 4 15,0 0-5-15,0 0-4 16,0 0-15-16,0 0-12 16,-4 0-37-16,4 0-83 0,0 6-44 15</inkml:trace>
  <inkml:trace contextRef="#ctx0" brushRef="#br0" timeOffset="790.8">3049 10662 9 0,'148'172'43'0,"-148"-181"30"16,0 5-3-16,0 1-26 15,0 3 14-15,0 0-20 16,-2 0 1-16,2 0-7 15,0 0-8-15,0 0-18 16,0 0-4-16,0 3 2 0,0 10-1 16,0 1 1-1,0 2-4-15,0 1 2 16,2-1-4-16,1-5 4 0,0-5-8 16,-3-3 4-16,0-3-3 15,0 0-1-15,0 0 0 16,0 0-8-16,0 0 0 15,0 0-10-15,0 0 3 16,0 0-15-16,0 0-4 16,0 0-5-16,0 0 33 15,0 0 21-15,0 0-4 16,0 0 2-16,0 0-4 16,0 0 6-16,0 0-9 15,4 0 11-15,2-9-11 16,5-2 6-16,-2-2-6 0,2-3 5 15,-1-1-5-15,-4 4-5 16,-1 6 8-16,-5 7-6 16,3 0 10-16,0 0-9 15,0 0 7-15,4 0-3 16,-1 0 0-16,5 0-4 16,-8 0-5-16,5 0 7 15,-5 0-5-15,0 0 22 16,0 0-3-16,0 0 9 15,0 3-3-15,4 11 0 16,-4 2-3-16,6 4-4 16,-3 0-7-16,-1 3-4 15,2 0 0-15,-1 1-2 0,2-5 0 16,-2 2-8-16,3-5-7 16,-7-3-33-16,4 7-137 15</inkml:trace>
  <inkml:trace contextRef="#ctx0" brushRef="#br0" timeOffset="1712.86">2341 11544 4 0,'-3'-14'71'16,"3"5"19"-16,0 5-33 15,0 1-9-15,-7-1-15 16,-9 1 15-16,6-7-29 16,1 0-4-16,3 4 10 15,-6 6-15-15,1 0-8 16,2 0-10-16,3 2 6 0,-2 12 0 16,5-4-8-1,3 0-3-15,0-4-4 0,0 5 15 16,0-9-5-16,0 6 5 15,0-8-13-15,0 3 6 16,0 0-5-16,0-3 1 16,3 0-15-16,11 0-3 15,0 0 26-15,4 3 7 16,-9 4 1-16,3-4-3 16,1 4 2-16,1-1-2 15,3 7-2-15,-7 4-1 16,4 4 18-16,-8-6 1 0,1-1-18 15,-7-7 11-15,0-1 4 16,0-3 9-16,0 11-6 16,0 3-3-16,-7 5-4 15,-10 1 0-15,-2-2-1 16,4-4-3-16,-8-11 7 16,5-6-3-16,3 0 7 15,1 0-22-15,8 0 6 16,3 0-23-16,3 0-3 15,0 0-32-15,0 0-80 16</inkml:trace>
  <inkml:trace contextRef="#ctx0" brushRef="#br0" timeOffset="2336.79">2500 11461 52 0,'-3'0'43'0,"3"0"-23"0,0 0 33 15,0 0 1-15,0 13-32 16,0 7-20-16,0 9-4 16,0-2 4-16,0-7-2 15,0-7 3-15,3-3-11 16,0-6 1-16,4-1-15 15,-4-3 8-15,3 0 1 16,4 0 11-16,-6 0-3 16,7 0-13-16,-5 0 23 15,7-3-2-15,1-20 2 16,-4 2-18-16,-3 2-2 0,-7 6 15 16,0 2 3-1,0 5-1-15,0 2 13 0,0-2 15 16,0-1 2-16,0 3-6 15,0 4-15-15,0 0-11 16,0 0 0-16,0 0-6 16,0 0 4-16,0 0-5 15,0 0 2-15,0 0-2 16,0 0 9-16,7 4 10 16,7 6 2-16,-1 3-4 0,4-2-8 15,0 2 1 1,4-7-13-16,4-2-14 0,9-4-54 15,6 0-83-15</inkml:trace>
  <inkml:trace contextRef="#ctx0" brushRef="#br0" timeOffset="3005.91">2772 11282 93 0,'0'0'22'15,"0"0"41"-15,0 0 53 16,0 16-66-16,0 24-37 16,0 7-6-16,10-2 3 15,1-1-5-15,-2-11-3 0,-1-6 2 16,-2-4-8-1,1-6 4-15,-4-11-9 0,-3-6-2 16,0 0-20-16,0 0 2 16,8-13 12-16,-2-4 24 15,8 7 7-15,-5-9-7 16,-5-8 0-16,-1-3-5 16,-3 0 3-16,5 13-7 15,-2 11 4-15,-3 6 0 16,6 0 0-16,-6 0 1 15,0 0-1-15,0 0-18 16,6 0-6-16,1 10 40 16,8 13-12-16,-2 3 8 0,-1-5-14 15,-2-8 7 1,-7-3-7-16,3-3 0 16,-6-5 2-16,0-2 2 15,0 0 9-15,0 11 5 0,0-9 5 16,-28 2-29-1,-6 6 1-15,3-7 16 0,2 7-5 16,8-3-12-16,4-1-7 16,3-2 9-16,11 5-17 15,3 8-42-15,0 0-153 16</inkml:trace>
  <inkml:trace contextRef="#ctx0" brushRef="#br0" timeOffset="3355.2">3052 11252 110 0,'0'-3'-15'15,"0"3"13"-15,0 0 24 0,3 13 26 16,7 10-21-16,1 7-10 16,-2 3 17-16,1-3-14 15,-2-4 3 1,-4 0-18-16,3-9 3 0,-4 0-11 15,0 0-2-15,3-4-45 16,1-3-59-16,-1 0-21 16</inkml:trace>
  <inkml:trace contextRef="#ctx0" brushRef="#br0" timeOffset="4783.41">2988 11404 4 0,'6'-3'5'0,"5"3"10"16,-5 0-4-16,7 0-1 15,1 0-8-15,7 0 18 16,-4 0-9-16,5 0-1 16,0 0 15-16,-3 3-15 15,1 10 5-15,-2 0 20 0,-6 1-10 16,-1-1-18-16,-1-6 5 15,-7 3-4-15,0-7-1 16,-3 1 2-16,0-4-6 16,0 0 14-16,0 0-5 15,0 0 6-15,0 0 3 16,0 0 2-16,0 0-5 16,0 0-5-16,0-4 0 0,0 1-5 15,0-1 3 1,0 4-5-16,0-6-4 15,0-1-6-15,0-3 16 16,-3 4-8-16,3-1-2 0,-3 1-2 16,0-1 2-1,-1-3 0-15,1 0 0 0,0 0 2 16,1-3-8-16,2 10 7 16,0-1-6-16,0 1 6 15,0 3-6-15,0 0 3 16,0-4 3-16,0 4-2 15,0 0-1-15,0 0-1 16,0 0 4-16,0 0-3 16,0 0 4-16,0 0-6 15,0-2 6-15,0 2-8 0,0 0-6 16,0 0 2 0,0 0-4-16,0 0 18 0,15 0-4 15,-6 0 4-15,9 2-6 16,2-2 4-16,-3 0-2 15,2 0 3-15,3 0-10 16,-6 0-3-16,-1-6 0 16,-7-11 4-16,-1 4 2 15,-1 0 8-15,-1 3 0 16,-5-3-12-16,0-4 2 16,0-6 6-16,0 3-4 15,0-3 0-15,0 3-4 16,0 10 8-16,0 6-2 15,-8 2 6-15,2 2-4 16,0 0 0-16,3 0-14 16,0 0-3-16,0 0 34 0,-6 9-21 15,6 5 2-15,0-1-2 16,-1 0 6-16,4 0-8 16,0-3 8-16,0-3-6 15,0 6 2-15,0-6-2 16,0 3 2-16,0-4-2 15,0 1-7-15,0 0 9 16,13-1-9-16,-1 1 14 16,-3-4-14-16,5 1 9 15,-5-1-2-15,8 0 2 16,-4-3-2-16,1 0-5 16,3 0 20-16,-10 0-11 0,2 0 3 15,-4-6-10-15,1-1 8 16,-3 3-6-16,1-2 3 15,-4 3 3-15,0-4 5 16,0 4 1-16,0-1-7 16,0-2 4-16,0-4-8 15,0-4 0-15,0 5-11 16,0-1 11-16,0 6-4 16,0 4 3-16,0 0-1 0,0 0 2 15,0 0 4 1,0 0-4-16,0 0 4 15,0 0-4-15,0 0 2 16,0 0-4-16,0 0 4 0,0 0-2 16,0 0-5-1,0 0-8-15,0 0-3 0,0 4 40 16,0 6-13-16,-4-1-3 16,4-2-1-16,0 3 5 15,0 0-1-15,0 0-7 16,0 0 0-16,0 3 0 15,0 1 1-15,10 2-6 16,8-6 6-16,-5 0-6 16,0-7-1-16,-1-3 2 15,3 0-2-15,2 0 2 0,1 0-1 16,5-3-14-16,7-7-27 16,6 0-141-16</inkml:trace>
  <inkml:trace contextRef="#ctx0" brushRef="#br0" timeOffset="5195.56">3708 11166 115 0,'-13'-7'75'0,"-8"4"-70"0,15 3 25 16,-4 0 39-16,-4 6-51 16,0 5-13-16,4 2 4 15,4 3 4-15,-2-3-10 16,5 0-1-16,3-6-2 16,0 0 0-16,0 3-11 15,0 0 2-15,0 0 2 16,17 0-9-16,0 3 9 15,7 0 2-15,-5 1 5 16,-1 2 8-16,2-3 5 16,-6 0-11-16,-7-2 7 15,-1-5 0-15,-6-2 5 16,0-1 12-16,0 0 30 16,0 7-5-16,-27 6-41 15,-11 5-6-15,5 2-8 0,6-1-3 16,13 16-73-16,11 1-237 15</inkml:trace>
  <inkml:trace contextRef="#ctx0" brushRef="#br0" timeOffset="6574.56">4855 11536 99 0,'-6'0'6'15,"3"-26"7"-15,3 20 79 16,0 6-11-16,0 0-48 15,0 0-22-15,0 0-4 16,0 0-5-16,19 0-9 16,22 0 23-16,9 0-3 15,11 0-7-15,2-4-4 16,2-2 0-16,-7-1 1 16,-9 1-3-16,-8 2 0 15,-11-3-5-15,-10 1 1 16,-9 3 0-16,-11 3 8 0,0 0-4 15,0 0 15-15,0 0-4 16,0 0 3 0,0 0 5-16,-8-4-10 0,-15-2-5 15,-11 2-6-15,-6 4 5 16,-6 0-3-16,-9 0 2 16,1 0-2-16,1 14 10 15,6-1-6-15,6 0 5 16,11-6-6-16,6-1-3 15,15 1 6-15,9-7-3 16,0 0 1-16,0 0-17 16,0 0 4-16,0 0-8 15,12 0 6-15,12 0 6 0,9 0-4 16,2 0 11 0,3 0-10-16,3 0 14 0,1-10-8 15,-6-4 2-15,2 1-2 16,-12 4 4-16,-5 2-2 15,-11 4 0-15,-10 3 4 16,0 0 3-16,0 0 15 16,0 0-7-16,-13 0 3 15,-17 0-23-15,-11 0-3 16,-3 3 12-16,3 13 5 16,5 1-4-16,12-4-5 15,7-3 4-15,8-3 4 16,6-1-1-16,3-6-7 0,0 0-7 15,0 0-15-15,26 0 2 16,17 0 10-16,15 0 1 16,2-2 7-16,4-19 13 15,-7-2 15-15,-2 3-21 16,-8 4 11-16,-14-1-14 16,-5 8 3-16,-20 2-2 15,-3 7-5-15,-5 0-9 16,0 0-25-16,0 13-130 15</inkml:trace>
  <inkml:trace contextRef="#ctx0" brushRef="#br0" timeOffset="8726.62">19445 17130 17 0,'0'-4'-8'0,"0"4"18"16,0 0 51-16,0 0 14 15,0 0-30-15,0 0-1 16,0 0 13-16,0 0-16 0,0 0 4 16,0 0-14-1,0 0 0-15,0 0-14 0,0 0 3 16,0 0-3-16,0 0 2 15,0 0 6-15,0 0-7 16,0 0 0-16,0 0-12 16,0 0 5-16,0 0-8 15,0 0 2-15,0 0-4 16,0 0 1-16,0 0-1 16,0 0-1-16,0 0 3 15,-2 0-5-15,-10 0 1 16,0 0-3-16,-5 0 4 0,2-4-5 15,3 4 1 1,2-3-3-16,3 3 5 0,0 0 6 16,1 0-4-16,-2 0 1 15,2 0-2-15,-1 0 2 16,4 0-2-16,0 0 2 16,3 0-1-16,0 0 3 15,0 0-2-15,0 0 0 16,0 0 2-16,0 0-3 15,0 0 1-15,0 0-4 16,0 0 5-16,0 0-5 16,0 0 4-16,0 0-2 15,0 0 1-15,0 0 3 0,0 0-5 16,0 0 6 0,0 0-4-16,0 0 6 0,0 0-2 15,0 0 0-15,0 0-4 16,-5 0 1-16,2 0-2 15,-3 0-3-15,3 0 2 16,-1 0 1-16,4 0 2 16,0 0-4-16,0 0 4 15,0 0-4-15,0 0 3 16,0 0-3-16,0 0-1 16,0 0 3-16,0 0-2 15,0 0 1-15,0 0-6 0,0 0 4 16,0 0-6-1,0 0 2-15,0 0-24 0,0 0-6 16,0-3-43-16,0-7-140 16</inkml:trace>
  <inkml:trace contextRef="#ctx0" brushRef="#br0" timeOffset="10934.07">19337 17364 22 0,'3'0'11'0,"2"0"-4"15,-5 0-2 1,6 0 7-16,-6 0-3 0,3-3 10 16,-3 3-5-16,0 0 2 15,0 0 4-15,0 0 10 16,0 0-12-16,0 0-8 15,0 0-1-15,0 0-6 16,0 0-1-16,0 0-9 16,0 0 7-16,0 0-5 15,0 0 10-15,0 0-3 16,0 0 3-16,0 0 5 16,0 0-5-16,0 0-2 15,0 0-13-15,0 0 5 16,0-3 0-16,0-7 22 15,0 0-5-15,4 0 0 16,-4 3-5-16,0 1 4 0,0 6 2 16,0 0-8-16,0-7 4 15,0 4-3-15,0 0 2 16,0-1-8-16,0 4 10 16,0-3 10-16,0 3 2 15,0 0-5-15,0 0-2 16,0 0-4-16,0 0-11 15,0 0 2-15,0 0-4 16,0 0 6-16,0 0 0 16,0 0 8-16,0 0 4 15,0 0-3-15,0 0-9 0,-4 0-6 16,-10 0 4 0,-2-3-2-16,5 3 11 0,-1 0-9 15,4-4 9-15,5 4 1 16,2-3-3-16,1 3-3 15,0 0-1-15,0 0-3 16,0 0-4-16,0 0 4 16,0 0-9-16,0 0 3 15,0-4-3-15,8 2 7 16,5-2 3-16,4 1 9 16,21-7 1-1,-22 6-4-15,2-2-9 0,-3-4 6 16,2 3-4-16,1-2 8 15,-6-2-4-15,8 1-2 16,-9 4 6-16,2-1-6 16,-2 1 3-16,-1 2-7 15,-7 1 3-15,3-1-5 16,-1 4 6 0,-5-2-3-16,3 2 4 0,0 0-1 15,-3 0-3-15,3 0 3 16,-3 0-6-16,4 0 4 15,-4 0-4-15,7 0 4 16,-1 0-2-16,1 0 2 16,-1 0-3-16,2 0 1 15,-5 0 0-15,1 0-2 16,2 0 4-16,0 0-4 0,-3 0 5 16,2 0-4-16,-2 0 4 15,-3 0-5-15,0 0 5 16,0 0-2-16,0 0 2 15,0 0 1-15,0 0 0 16,0 0 4-16,0 0-3 16,-8 0 3-16,-4 0-5 15,-6 0 0-15,-4 0-4 16,-3 0 1-16,-2 0-1 16,3 0-2-16,-2 0 3 15,8 0-2-15,-8 0 3 16,7 2-4-16,2 5 3 15,4-3-3-15,2-1 3 16,5 0 3-16,1-3-4 16,5 0 3-16,0 0-4 0,0 0 2 15,0 0-3-15,0 0 6 16,0 0-5-16,0 0 4 16,0 0-4-16,0 0 2 15,0 0 0-15,0 0-3 16,0 0 0-16,0 0-5 15,11 0 1-15,3 0-4 16,2 0 15-16,8 0-3 16,-1 0-1-16,-2 0 0 15,2 0 0-15,1 0 0 0,-4 0-1 16,-4 0 4 0,-2 0-4-16,-3 0 5 0,-2 0-7 15,-5 0 6 1,-1 0-3-16,0 0 1 0,0 0 0 15,-3 0-2-15,0 0 4 16,5 0-5-16,-5 0 6 16,0 0-7-16,0 0 6 15,3 0-3-15,0 0 1 16,-3 0-1-16,0 0-4 16,0 0-2-16,0 0-21 15,4 0-43-15,-1 4-188 0</inkml:trace>
  <inkml:trace contextRef="#ctx0" brushRef="#br0" timeOffset="12410.68">20145 17321 37 0,'-7'0'38'0,"4"0"0"0,-4 0 9 16,1 0-2 0,-2-2-4-16,4 2 4 0,1-4 3 15,-6 0-13 1,3 4-1-16,1-3 0 0,2 3-12 15,0 0-2-15,0 0-1 16,3 0-8-16,-3 0 1 16,3 0-9-16,0 0 3 15,0 0-2-15,0 0 4 16,0 0 3-16,0 0 3 16,-3 0-1-16,3 0-4 15,0 0 1-15,0 0-5 0,0 0 3 16,0 0-6-1,0 0 4-15,0 0 0 0,0 0 0 16,0 0-3-16,0-3-2 16,0 3 2-16,0 0-3 15,0 0 3-15,0-3-2 16,0-1 3-16,0 1 0 16,0 0-2-16,3 3 0 15,6-4-5-15,5 4 3 16,2-7-3-16,11-2 9 15,7-5-3-15,-4 1 1 16,0 3-1-16,5 1 2 16,-9-2-1-16,8 1-1 0,0 4 0 15,-7 3-3 1,-7-1 2-16,-4 4-3 0,1 0 6 16,-2-3-7-16,-6 3 6 15,2 0-3-15,-5 0 0 16,6 0 1-16,-6 0-2 15,0 0 3-15,-3 0-3 16,7 0 3-16,-1 0-3 16,1 0 3-16,-6 0-3 15,-1 0 2-15,-3 0-1 16,5 0-1-16,-2 0 1 16,-3 0-2-16,3 0 2 15,4 0-3-15,-1 0 4 16,5 0-3-16,-2 0 2 0,2 0-1 15,-1 0 0 1,-4 0 0-16,5 0 0 0,2 0 1 16,1 0-2-16,3 0 3 15,-2 0-4-15,-3 0 3 16,1 3-2-16,-1-3 2 16,7 4-1-16,-7-1 0 15,-5-3 1-15,5 0-3 16,-10 0 4-16,1 3-4 15,-3-3 4-15,0 0-4 16,0 3 4-16,3-3-3 16,4 0 2-16,-4 4-1 15,4-4-1-15,-3 3 3 0,2-3-4 16,2 3 4 0,-2-3-4-16,0 4 4 0,-2-1-3 15,-1 1 2-15,5-4-2 16,-8 0 1-16,0 0 1 15,0 0-2-15,0 0 3 16,0 0-3-16,0 0 3 16,0 0-3-16,0 2 4 15,0 2-4-15,-15-1-4 16,6 4-16-16,6-7-36 16,3 0-87-16,0 0-288 15</inkml:trace>
  <inkml:trace contextRef="#ctx0" brushRef="#br0" timeOffset="13503.49">21361 17341 33 0,'0'0'34'16,"3"0"-1"-16,-1 0 42 15,2 0-4-15,2 0 0 16,-3 0-22-16,8 0 3 15,-5 0-17-15,5 0-1 16,-1 0 7-16,-1 0-8 0,-1 0-5 16,2 0-11-16,-3 0 1 15,3 0-3-15,1 0-3 16,-2 0-7 0,4 0 0-16,1 0-2 0,3 0-1 15,-1 0 0-15,4 0-1 16,-2 0 4-16,2-3-2 15,-4-3 4-15,1 2-6 16,-7 4 2-16,1-3-1 16,-5 3 1-16,2 0 0 0,1 0-2 15,1-4 2 1,4 4-3-16,-3-2 4 16,1 2-3-16,-2 0 0 0,8-4-1 15,-6 4 1 1,5 0 0-16,0 0-2 15,-4 0 3-15,4 0-2 0,0 0 2 16,-4 0-3-16,4 0 3 16,-4 0-3-16,2 0 2 15,-2 0-2-15,0 0 2 16,5 0 0-16,-3 0-2 16,-1 0 3-16,1 0-4 15,-6 0 4-15,2 0-4 0,-5 0 3 16,6 0-2-1,-8 0 2-15,4 0-1 0,-2 0-1 16,0 0 2-16,5 0-2 16,-1 0 3-16,1 0-5 15,-2 0 5-15,5 0-3 16,-1 0 2-16,1 0-1 16,-4 0 1-16,-1 0-2 15,5 0-1-15,-2 0 3 16,0 0-1-16,2 0 2 15,-5 0-3-15,4 0 2 16,-2 0-1-16,0 0 0 16,-2 0 0-16,-6 0 0 15,1 0 0-15,-4 0 0 16,0 0 1-16,0 0-2 0,0 0 4 16,0 0-3-16,0 0 2 15,0 0 0-15,0 0 1 16,0 0 0-16,-4 0-3 15,-2 0 3-15,0 0-6 16,-5 0 0-16,0 0-10 16,4 0-14-16,-5 0-35 15,1 0-90-15,2 0-296 16</inkml:trace>
  <inkml:trace contextRef="#ctx0" brushRef="#br0" timeOffset="14388.5">22427 17302 29 0,'0'0'38'16,"0"0"18"-16,0 0-21 15,0 0-30-15,3 0 0 16,-3 0 5-16,0 0 7 16,0 0 29-16,0 0 14 15,3 0 0-15,0 0-11 0,-3 0-10 16,0 0-11-16,3 0-1 15,2 0-5-15,-2 0-7 16,3 0 5 0,1 0-4-16,-1 0 2 0,5 0-7 15,-5 0 3-15,1 0-4 16,4 0-2-16,-2 0-3 16,5 0 9-16,2 0-2 15,1 0-8-15,1 0 3 16,2 0-5-16,1 0 4 15,2 0-5-15,-4 0 0 16,-2 0 2-16,4 0-3 16,-1 0 1-16,-7 0-1 15,1 0 2-15,-5 0-4 16,-1 0 4-16,-1 0-3 16,-1 0 3-16,0 0-2 15,2 0 1-15,1 0 2 0,3 0-1 16,0 0 0-16,-1 0-2 15,4 0 5-15,-8 0-6 16,7 0 3-16,-1 3-3 16,-2-3 3-16,-2 0-3 15,-1 0 3-15,-2 3-2 16,1-3 0-16,-1 3 2 16,-3-3-2-16,-3 0 3 15,0 0-3-15,0 0 4 16,0 0-5-16,0 0 4 15,0 0-3-15,0 0 0 16,0 4 2-16,-6 0-4 0,-10-2-4 16,2 2-13-16,-3-4-14 15,1 0-50-15,4 0-130 16</inkml:trace>
  <inkml:trace contextRef="#ctx0" brushRef="#br0" timeOffset="15265.09">23100 17325 12 0,'0'0'25'16,"0"0"-5"-16,3 0 3 16,-3 0 5-16,0 0 22 15,0 0 17-15,3 0 2 0,4 0 13 16,-4 0-29 0,3 0-14-16,2-4-6 15,-5 4 4-15,3 0-6 0,2 0-8 16,-2 0-2-16,1 0 1 15,-1 0-5-15,5 0-2 16,-1-2 0-16,4-2-4 16,3 0 0-16,8 1-3 15,9 0-5-15,3 0 1 16,4-1 0-16,-3-2-1 16,-5 2-2-16,-3 1 0 15,-7-1-2-15,-2 4 3 16,-4-2-3-16,-4 2 2 15,-7 0-1-15,-2 0 0 16,3 0 1-16,-1 0-2 0,2 0 2 16,-2 0-1-16,1 0 2 15,-4 0-2-15,0 0 2 16,0 0-1-16,2 0 0 16,-5 0 1-16,0 0-2 15,0 0 2-15,0 0-3 16,0 0 3-16,0 0-3 15,0 0 2-15,0 0-1 16,0 0 0-16,0 0 0 16,0 0-1-16,-11 0-1 15,-5 0-12-15,2 0-17 16,7 0-45-16,7 0-105 16</inkml:trace>
  <inkml:trace contextRef="#ctx0" brushRef="#br0" timeOffset="16407.57">23849 17338 2 0,'0'0'27'0,"-3"0"54"16,0 0-3-16,3 0-37 16,-4 0-12-16,4 0 11 15,0 0-5-15,0 0 0 16,0 0-5-16,0 0-12 16,0 0 4-16,0 0-7 15,0 0 0-15,0 0-4 16,0 0 8-16,0 0-6 15,4 0 6-15,2 0 1 16,-3 0 1-16,10 0-5 16,-13 0 3-16,3 0 9 15,0 0-15-15,6 0 0 16,1 0-4-16,2 0 2 0,-4 0-4 16,2 0 5-16,1 0 1 15,-2 0-2-15,-6 0-4 16,11 0-2-16,-4 0 1 15,4 0-4-15,3 0 1 16,-1 0-2-16,5 0 2 16,4 0-2-16,-6 0 1 15,5 0 0-15,-1 0 2 16,-3 0-3-16,-1 0-1 16,-1 0 1-16,-1 3-2 15,0 4 3-15,-1-4-3 16,2 1 3-16,-5-1-2 15,-3 0 1-15,-7-3-1 16,0 0-1-16,0 3 2 16,2-3-2-16,2 0 1 0,-2 0-1 15,5 0 2-15,-2 0-1 16,-2 0 1-16,0 0 0 16,-6 0-1-16,0 0 2 15,0 0-2-15,0 0 3 16,0 0-3-16,0 0 2 15,0 0-2-15,0 0 2 16,0 0-2-16,0 4 0 16,-3 0 0-16,-3-4-3 0,-5 2-1 15,1 2-13-15,2-4-11 16,-10 0-17 0,2 0-52-16,-16 3-246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02T21:17:48.03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16494 11179 95 0,'0'-6'20'16,"0"-1"-10"-16,0 3-25 15,0 1 40-15,0 3 23 16,0 0-2-16,0 0-22 15,0-3-13-15,0 3 0 16,0 0-2-16,0 0 8 0,0 0-8 16,0 0 7-16,0 0 0 15,0 0 10-15,0 0 2 16,0 0 0-16,0 0-7 16,0 0-4-16,0 0-4 15,0 0-4-15,0 0 3 16,0 0-2-16,0 0 3 15,0 0-4-15,0 0 1 16,0 0-4-16,0 0 3 16,0 0-1-16,0 0-1 15,0 0 1-15,0 0-5 16,0 0 2-16,0 0-5 0,0 0 4 16,0 0-4-16,-3 0 1 15,-5 0-2 1,2 0 0-16,0 0 1 0,0 0 7 15,3 3-2-15,-6-3-4 16,9 0 3-16,-3 0-4 16,0 0 2-16,3 0-2 15,-3 0 2-15,-1 3-2 16,-2-3-2-16,0 4 2 16,-5 3-3-16,3-5 1 15,-1 5-2-15,-1 0 8 16,-1 0-4-16,2-1 2 15,-5 4-2-15,-7 0-2 16,5 0 2-16,-4 0-1 16,6-3 4-16,2-1-5 0,0 1 5 15,0-1-4 1,-1 1 1-16,-4 0-3 0,3-1 3 16,4 1-1-16,-4 0-1 15,4-1 3-15,0 1-4 16,0 0 5-16,-4 3-7 15,1-1 5-15,5 5-3 16,-4-5 3-16,1-2-1 16,2 3 0-16,0-3 2 15,-3-1-2-15,-1 4 2 16,1-3-4-16,2-1 6 16,-5 1-4-16,2-1 2 0,-1 2-1 15,4-5 0-15,0 0 0 16,0 0 0-16,2 1 2 15,-1-1-3-15,2 0 2 16,-2 4-3-16,-8-1 2 16,3 5-3-16,-7 2 2 15,5-3-1-15,1 3-3 16,-1-3 3-16,3 3-1 16,1 0 2-16,-3 4-5 15,1-7 8-15,5 3-5 16,-2-3 4-16,1 0-5 15,4-3 4-15,-5 2-4 16,2 2 1-16,-2 2 3 0,1-3-7 16,2 3 7-16,2-3-2 15,3-1 4-15,0-1-4 16,3-5 2-16,0 3 0 16,0-2-1-16,0 2 1 15,0 1-2-15,0-1 2 16,0 5-4-16,0-1 4 15,0 3-6-15,0 0 7 16,0 0-2-16,14 10 1 16,-1-2 0-16,4 2-2 15,0-4 4-15,-1-2-4 16,1-4 4-16,4 0-5 16,-1-2 4-16,-1 2-2 0,6-3 1 15,-6-1 0-15,2 1 0 16,-4 1 1-16,0-1-2 15,2-4 2-15,2 4-2 16,-1 0 2-16,0 0-2 16,5-1 4-16,-9 2-5 15,0 2 2-15,-1-3 2 16,-3 0-5-16,-1-3 6 16,4-1-6-16,-10 4 6 15,5-3-6-15,-1-1 6 16,-1 5-5-16,-2-5 2 15,1 1 0-15,3-1 0 16,-3-3 2-16,4 4-5 16,-2 0 6-16,1 2-6 0,4 1 6 15,0 1-6-15,-1 2 4 16,-1 0-1-16,6 1 0 16,-4-1 0-16,-2 0-1 15,9 0 4-15,-7 1-5 16,6-1 4-16,-7-4-4 15,4 1 4-15,-1-3-4 16,-1-1 4-16,-2 4-2 0,0-3 0 16,-1-1 0-16,-3 1 0 15,0 3 1-15,-3-3-2 16,2-1 2 0,4 1-2-16,-1 3 2 0,-1 0-1 15,1-3 0 1,-5 3 0-16,4-7-1 15,-3 3 4-15,3 1-6 16,1 3 6-16,-5 0-5 0,4 0 4 16,-4 4-4-16,5-1 4 15,0-3-1-15,-2-1-2 16,1 5 2-16,1-1-2 16,-4 4 4-16,-1 0-6 15,3-4 6-15,-4-4-6 16,-2 1 6-16,0 0-3 0,0 0 0 15,-3 0 0 1,0 0-2-16,3 3 5 0,-3 4-6 16,0 0 6-16,0-4-4 15,0-3 5-15,0-4-2 16,0 4-1-16,-3 6-2 16,-14 5 1-16,2-2 1 15,-3 1-2-15,5-3 5 16,3 6-5-16,-5-6 2 15,2 6-4-15,-4 0 5 16,1-10-2-16,2 4 0 16,0 0 0-16,5-4 0 15,-3 3 3-15,0 1-6 16,1-4 6-16,5 0-6 16,-3 0 7-16,3 1-7 0,-6-11 3 15,6 1 0-15,2 2 0 16,-2 1 0-16,3-4-1 15,0 4 4-15,-4 0-6 16,3-1 4-16,-7 3-2 16,5 5 2-16,-1-4-2 15,1 0 1-15,-5 0 1 16,5-1-2-16,-4-1 4 16,-1 1-5-16,2 5 5 15,-5-7-4-15,4-1 2 0,-4 1-2 16,0-1 1-1,-1 4-3-15,-6 3 3 0,2 0 3 16,0 4-8 0,0-4 8-16,5 1-4 15,-6-5 2-15,4 2-4 0,-2 2 5 16,1-7-2 0,0 1-2-16,4-1 2 0,-1-2-1 15,1-4-1-15,-2 0-8 16,-4 0 7-16,0 0-5 15,-1 0 8-15,-1 0-4 16,4 0 1-16,1 0 10 16,2 0-7-16,-3 4 3 15,-1-2-5-15,-1-2 6 0,1 0-6 16,-1 0 6 0,6 0-6-16,1 0 4 0,0 0-4 15,-2 0 0-15,5 0 0 16,-5 0 2-16,1 0 4 15,-4 0-6-15,3 0 4 16,-2 0-2-16,2 0 3 16,-2 0-3-16,4 0 1 15,-7 0-1-15,3 0-1 16,-1 7 0-16,-4-1-5 16,1 2 10-16,-4-2-8 15,4 1 8-15,-4 2-9 16,2 1 8-16,-6 1-8 15,0 2 5-15,-4 0 2 16,-1 3-4-16,2-3 0 0,0 4 1 16,0-4 1-16,6 4 0 15,1 0 3-15,1-4-5 16,2 1 2-16,7 2 2 16,-2-3-5-16,2 0 4 15,0 1-4-15,1-4 6 16,-1 6-6-16,-2 0 6 15,-1 1-4-15,-1 6 1 16,0 1 0-16,-2-1 1 16,-1 0-1-16,1 0 0 15,-1-3 4-15,1-3-8 16,1-1 8-16,-6-3-6 16,6 0 5-16,-5 1-4 15,4-4 2-15,-7 0 1 0,4 0-4 16,-1-1 4-16,-3 5-4 15,3-7 6-15,1 2-6 16,-4-1 8-16,2-2-8 16,0 3 3-16,-1 2-1 15,-3-1 4-15,2-1-4 16,4 1-1-16,-4-3 5 16,6-1-5-16,4-2 4 15,-2 3-6-15,-1-7 3 16,-1 3 0-16,4 0-3 15,1-3 4-15,-1 0-5 0,-7 0 5 16,-3 0-3 0,1 0 3-16,-9 4-1 15,-1-1 3-15,-2 0-2 16,-1 0 4-16,-2 7-7 0,8-3 2 16,-8 3 0-16,9-3 0 15,1 3 5-15,-4-4-7 16,5 1 7-16,-1-1-8 15,7 1 6-15,-5 3-6 16,5-3 3-16,8-1-2 16,0 1 2-16,1-1 5 15,2-2-7-15,-1 6 1 0,-2-3-2 16,-4-1 0 0,-1 7 3-16,1-3 1 0,0 0-1 15,5 0-1 1,0 0 2-16,-1 0-2 0,-3 4 2 15,3-1-4-15,-4 3 5 16,4 1-7-16,-1-1 7 16,-1 1-5-16,6-4 3 15,-2 1-3-15,3-1 1 16,5-3 7-16,-1-1-10 16,2 1 7-16,-1 1-7 15,3 2 8-15,3 0-6 16,0 0 4-16,0 3-1 15,0 5 0-15,0 2 0 16,0 7-1-16,0 0 2 0,9-1-2 16,3-3 2-16,-3-5-6 15,5 2 7-15,3 3-4 16,-4 4 4-16,4-3-2 16,-3-5 0-16,-1-1 2 15,4-4-6-15,-4-4 8 16,3 3-6-16,-7-6 4 15,4 4-6-15,2-5 6 16,-4 1-2-16,7 0 0 16,0 3 2-16,-6-2-4 15,5 2 4-15,3-3-6 16,4 3 8-16,-2 0-8 16,3 0 8-16,-3 1-6 0,-1-5 4 15,2 4-2-15,4 1 0 16,0-1 1-16,-2 0-2 15,0-3 4-15,0 1-6 16,-9-2 4-16,2-5-2 16,-6 2 4-16,-9-2-6 15,11 2 4-15,7-3 1 16,-9 4-4-16,8-4 4 16,-8 0-4-16,0 1 4 15,2 2-5-15,7 1 6 16,-7-3-5-16,5 2 4 15,-1 4-4-15,0 0 2 16,2 4 2-16,-9-5-4 16,2-3 6-16,1 5-6 0,-4-5 4 15,1 4-4 1,-5-3 4-16,2 3-2 0,1-1 0 16,-2 2 2-16,-1-5-4 15,-3 4 5-15,2-3-4 16,1 3 2-16,-3-3-2 15,1-1 2-15,-4-3-2 16,4 4 2-16,-4-4-1 0,0 1 0 16,0-4 1-1,0 0-1-15,0 3 3 0,0-3-4 16,0 6 7-16,0 2-8 16,0 1 5-16,0 4-4 15,0 4 2-15,-14 0-1 16,0 2 0-16,-2 4 2 15,2 1-4-15,0-1 4 16,1 0-5-16,2-2 6 16,-2-6-3-16,2 2 0 15,-4 0 0-15,4 0-2 16,-1 2 4-16,5 2-4 16,-7-6 4-16,-2 2-4 15,-3 0 5-15,0 6-6 16,-1 3 2-16,-1 1 1 15,4-1 1-15,-4 1 1 0,-2-1-2 16,5 1 1-16,-7-1-4 16,2 1 6-16,-1-1-4 15,4 1 5-15,-4-3-5 16,15-8 5-16,-2 0-1 16,4-6-3-16,7-3 3 15,0-3-1-15,0-4 3 16,0 2-9-16,0-2 8 15,0 0-7-15,0 0 3 16,0 0 0-16,0 0-1 16,-3 0-2-16,3 0-7 15,0 0-4-15,0 0-45 16,24-19-139-16</inkml:trace>
  <inkml:trace contextRef="#ctx0" brushRef="#br0" timeOffset="3453.22">16329 13282 19 0,'0'0'38'0,"0"0"8"15,0 0-1 1,0 0-3-16,0 0-10 16,0 0-1-16,0 0-2 0,0 0 1 15,0 0 2-15,0 0-2 16,0 0-2-16,0 0-22 15,0 4 0-15,0-4-8 16,3 7 6-16,18-4 10 16,10 10 5-16,6 4-6 15,1 0-4-15,0-4 0 16,3 0-3-16,0 0 1 16,3 4-5-16,-1-7-1 15,1 3-2-15,-5-3 6 16,2-1-7-16,-4-1 4 15,-3-5-6-15,1 0 6 16,0-3 1-16,-3 3-3 16,4 1 5-16,-6-1-5 15,-3 0 5-15,1 0-7 16,-6 1 4-16,4 0-2 0,3 2 3 16,1-3 0-16,-7 1-3 15,1-2 2-15,-5 2-4 16,7 0 7-16,3 2-8 15,1 1 5-15,-1-4-2 16,2 3-2-16,0 2 4 16,-1-2-1-16,0 1-1 15,-4-5-1-15,0 2 4 0,-1-4-8 16,2 0 3-16,4 0-7 16,-4 0 5-16,3 0 4 15,-6 0 9-15,-1 0-3 16,3 0-8-16,-11 4 9 15,4-1-10-15,-2 0 4 16,4 0-2-16,-1 4 6 16,-3-1-5-16,4 2 2 15,-8-6 0-15,7 2-2 16,0 3 2-16,4-4-4 16,-2 3 5-16,3 1-4 15,2 0 2-15,0-1-5 16,-4 1 7-16,4 3-5 0,2 0 4 15,-4 0-1-15,-2-4-1 16,4 5 2-16,-3-5-4 16,-4 4 4-1,0-3-5-15,-7 2 6 0,1-1-3 16,-3-2 3-16,-2 1-2 16,0 3 1-16,-3-1 1 15,0 1-3-15,0 7 4 16,-2 0-4-16,2-1 5 15,-3 0-7-15,6 1 5 16,-9 0-1-16,0 2-2 16,0 1 2-16,0 0-3 15,0 0 5-15,0-3-4 16,0-1 6-16,-15 1-9 0,-4 6 6 16,-2-3-5-16,-2 6 1 15,-4-6 1-15,-4-3-3 16,1 3 3-16,1-4-3 15,-8 1 3-15,-1-1-2 16,-3-2 4-16,3-1-3 16,4 0 0-16,2-3-1 15,-1-3 2-15,10 3 2 16,-6-4-8-16,10 4 10 16,5-3-4-16,-3 0 3 15,10-1-9-15,-2 1 6 16,1-1-3-16,4-2 3 15,1-1 0-15,-4 1-3 16,7-2 6-16,0 2-4 16,-3 6 4-16,0 0-6 0,-4 0 6 15,4 3-5-15,0-3 4 16,0 0-4-16,3 0 4 16,-3 0-2-16,3-4-2 15,0-2 7-15,0-1-8 16,0 1 4-16,0 5-4 15,0 1 5-15,0 7-4 16,6 2 4-16,13 2 1 0,-2-2-5 16,4 1 4-1,2-3-1-15,4 3 1 0,-3-4-4 16,7-2 4 0,-1 2-1-16,3 4 3 0,5-3-1 15,-2-1-2-15,2-2 2 16,0-5-2-16,3 5 6 15,-7-5-10-15,4 1 6 16,3 3-2-16,-8-2 4 16,0 5-5-16,-2-3 1 15,-1 4-1-15,-3 0 0 16,3-4 4-16,-7 4-6 16,6-8 5-16,-10 5-4 15,6-1 6-15,-6 0-5 16,7 4 2-16,1 0-1 0,3 6 1 15,1 0 1 1,-1-3-4-16,-1-1 3 0,-4-2-3 16,-2-4 2-1,1 4-2-15,-4-4 2 0,1 3-1 16,2 5 0 0,-2-5 2-16,-2 0-4 0,3 5 4 15,-6-8-4-15,5 4 5 16,-6-4-6-16,2 0 6 15,0 3-3-15,-1-3 1 16,2 4-1-16,-1-4 0 16,3 4 1-16,-4-7-2 15,2 3 1-15,-2-3-1 16,-3 0 2-16,2 0-2 0,0 3 2 16,5-3-2-16,-9 0 2 15,2 0-1-15,1-4-1 16,-1 2 1-1,1-2-3-15,0-3 7 0,-4 4-6 16,4-4 3-16,-5 0-4 16,2 4 6-16,-1-4-3 15,-1 1 0-15,3 3 0 16,0-5-3-16,2 6 6 16,1-5-4-16,0 3 3 15,2 1-3-15,-2-1 2 16,-3-2-2-16,2 2 2 15,-1 1-1-15,-1-1-1 16,2 5 3-16,0-5-3 16,-4 1 4-16,4 3-3 0,-1 0 2 15,-4 3-3-15,5-3 2 16,1 0-2-16,-6 0 2 16,5 0 0-16,-5-3-2 15,1 2 3-15,-2 1-4 16,1 0 4-16,-6-3-3 15,5 3 3-15,-5-7-3 16,6 3 1-16,-8-2 1 16,2 3-2-16,-3-4 2 15,3 0-3-15,2 1 6 0,1-1-7 16,-3 0 6 0,0 4-5-16,-3-3 4 0,4-2-4 15,-1 5 4-15,4-1-1 16,-3-2-4-16,2 6 6 15,0-7-6-15,-1 4 6 16,-2-1-6-16,0 1 6 16,1 0-4-16,2 2 1 15,0-2 1-15,-3 3-1 16,2-3 2-16,1-1-4 16,-3 4 4-16,6-3-4 15,-6 3 4-15,3 0-3 16,0 0 2-16,0 3-2 0,5-3 2 15,-2 0-1 1,-2-3-1-16,1 3 3 0,-2-4-4 16,2 4 4-16,-2 4-3 15,0-5 2-15,1 1-2 16,4 3 2-16,-2-3 0 16,1 4-2-16,-3-8 2 15,0 1-2-15,-4 3 3 16,0-7-4-16,2 4 4 15,-2-4-3-15,3 1 3 16,-2-4-2-16,-1 6 0 16,0 1 2-16,0 3-4 15,-3 0 5-15,3-3-4 16,-3-1 4-16,5-3-6 0,-5 1 6 16,0 2-3-16,0 4 2 15,3 0-1-15,-3 6-1 16,3 1 3-16,0-4-5 15,-3 1 6-15,5 6-5 16,-5-4 3-16,3 1-4 16,0-1 4-16,-3-2-2 15,0 2 0-15,4 0 1 16,-4 1-1-16,3 6 1 16,0-6-2-16,3 0 3 15,-3-8-2-15,2-2 1 16,1 9-1-16,-6-3 1 15,6 4 0-15,0 4-2 16,-3 2 3-16,3-1-3 0,-3 1 4 16,3 1-3-16,0-1 5 15,-1-3-5-15,4 4 2 16,0-5 0-16,-5 5-1 16,7 2 2-16,-8-3-3 15,4 4 4-15,-1-4-4 16,-2-3 4-16,3-4-3 15,-4-3 0-15,-3 0 0 16,3-2 2-16,0-1 0 16,2-4-3-16,-2 5 4 15,0-9-4-15,-3 2 2 0,0-4-2 16,0 0 1 0,0 0-2-16,0 0 2 0,0 0-1 15,0 0-1 1,0 0 0-16,0 0-6 0,0 0-5 15,0 0-20-15,0 0-44 16,0-10-138-16</inkml:trace>
  <inkml:trace contextRef="#ctx0" brushRef="#br0" timeOffset="5304.71">13819 16185 2 0,'13'-7'22'0,"-2"-6"-22"16,-8 7 5-16,4-1-5 0,-1 1 11 16,2-5-11-16,6 1 5 15,-5-3-3-15,4 0 3 16,-1 3-2-16,-6 0-3 16,0 3 2-16,-3 1-2 15,-3 3 3-15,0 3-6 16,0 0 24-16,0 0 14 15,0 0 2-15,0 0-7 16,0 0-5-16,0 0-8 16,0 0-7-16,0 0 4 15,0 0 1-15,0 0 8 0,0 0-6 16,0 0 3 0,0 0-4-16,0 0 0 15,0 0-14-15,0 0-4 0,0 0-5 16,0 0 5-16,0 0 6 15,0 3 7-15,0 3 4 16,0-2 9-16,0 2-4 16,-6-2-14-16,-3 5-1 15,0-2-5-15,3 3-5 16,-1 0 11-16,1 3-10 16,3 4 8-16,0 0-4 0,-5 2 4 15,5 1-2 1,0 0 2-16,-2 0-1 15,5-1-3-15,0 5 2 16,0-4-4-16,0 6 6 16,0 1-6-16,0-7 6 15,0 7-8-15,0-1 8 0,0 1-6 16,11 2 2-16,-3-5 4 16,1-1-6-16,1 3 6 15,-4-3-8-15,3-3 6 16,-6-6-4-16,0-5 6 15,-3-5-8-15,0-1 6 16,3 4 0-16,-3-7-4 16,0 0 4-16,3 0-4 15,-3 0 4-15,0 0-6 0,0 0 4 16,0 0-6-16,0 0 3 16,0 0-5-16,0 0-14 15,0 0-12-15,0 0-16 16,0 0-35-16,0-14-41 15</inkml:trace>
  <inkml:trace contextRef="#ctx0" brushRef="#br0" timeOffset="6672.33">14614 16944 22 0,'0'0'53'0,"0"0"0"0,-3 0-16 15,3 0-9-15,0 0 11 16,-5 0 11-16,5 0-11 16,0 0-7-16,0 0-11 15,-3 0 7-15,3 0-12 16,0 0 4-16,0 0-5 15,0 0 3-15,0 0 4 16,0 0-2-16,0 0-3 16,0 0-5-16,0 0 0 15,0 0-8-15,0 0 7 0,0 0-5 16,0 0 2 0,0 0 3-16,0 0-6 0,0 0-1 15,0 0-2 1,0 10 2-16,0 7-5 0,0 2 2 15,0 11-2-15,0-4 3 16,0 5-3-16,0-2 3 16,0-2-3-16,0-1 0 15,0 4 3-15,0-7-3 16,0 4 1-16,0 0-4 16,0-8 6-16,0-2-6 15,0-4 4-15,0-3-1 16,0-3-1-16,0-5 2 15,0 5-1-15,0 3 2 0,0-6-2 16,0-4 2-16,0 3-3 16,0-3 3-16,0 0-3 15,0 0 1-15,0 0-2 16,0 0-2-16,0 0-2 16,0 0-17-16,0 0-8 15,0 0-39-15,0 0-131 16,8 0-1-16</inkml:trace>
  <inkml:trace contextRef="#ctx0" brushRef="#br0" timeOffset="7341.33">14845 17398 67 0,'0'0'21'16,"0"0"26"-16,0 0 25 15,0 3 12-15,0-3-40 16,0 0-7-16,0 0-7 15,0 3-3-15,0 1-7 16,0 9-12-16,0 0-3 16,-6 4-5-16,-5 2 6 15,-2 4-6-15,4 1 3 0,-5-4-3 16,2 0 8 0,0-1-8-16,1 2 1 0,5-5-1 15,-3-3-1-15,6 0 6 16,-1-2-9-16,1-2 8 15,3-2-9-15,0-4 6 16,0 1-2-16,0-1 1 16,0-3-2-16,0 3 0 15,0 0 2-15,0 4-4 16,0-4 8-16,0 4-8 16,0-3 4-16,0-1-3 15,0-3 3-15,0 0-6 16,-5 0 1-16,5 0-7 15,0 0-9-15,0 0-18 16,0 0-36-16,0 0-55 0,0 0-50 16</inkml:trace>
  <inkml:trace contextRef="#ctx0" brushRef="#br0" timeOffset="7861.66">14671 17391 9 0,'0'0'48'16,"0"0"-10"-16,0 0 0 15,0 0-3-15,0 0-5 16,0 0-8-16,3 0 4 15,14 13 45-15,2 10-40 0,6 1-7 16,2 2-5-16,-3 1-2 16,2-4 1-16,-2 0-10 15,-1-3-8-15,-2 0 2 16,-2 0 9-16,1-7-13 16,-5 0 4-16,-3-3-4 15,-1-4 6-15,-5-2-8 16,-3-1 6-16,3 1-6 15,-6-4 3-15,0 0-3 16,0 0-8-16,0 0-8 16,6 0-27-16,0 0-4 15,8 0-55-15,4 0-96 16</inkml:trace>
  <inkml:trace contextRef="#ctx0" brushRef="#br0" timeOffset="9517.5">19461 16997 47 0,'0'0'41'16,"0"0"-21"-16,0 0-8 16,0 0 21-16,0 0-1 0,0 0 5 15,0 0-10-15,0 0 4 16,0 0-3-16,0 0 6 16,0 0-10-16,0 0-5 15,0 0-4-15,0 0-5 16,0 0-2-16,0 0-8 15,0 0 8-15,0 0-4 16,0 0 2-16,0 0-2 16,0 0-2-16,0 0 1 15,0 0-3-15,0 0 0 16,0-4-3-16,0 4 3 16,0 0-6-16,0 0 6 15,0-3-2-15,0 3 2 16,0 0 2-16,0 0-4 0,0 0 6 15,0 0-2-15,0 0 7 16,0 0-7-16,0 0 6 16,0 0-3-16,0 0 4 15,0 0 4-15,0 0-3 16,0 0 7-16,0 0 0 16,0 0 7-16,0 0-10 15,0 0 1-15,0 0-6 16,0 0 2-16,0 0-1 15,0 0 4-15,0 7 1 16,0 16-11-16,0 7-3 16,-3 3-1-16,-3-3 3 15,-1 0-3-15,2 0 2 0,-4-1-3 16,6-5 2 0,0-1-1-16,0-4 0 0,3-6 1 15,0 1-3-15,0-7 4 16,0-1-4-1,0 1 4-15,0-1-4 0,0 1 3 16,0-1-2-16,0-2 2 16,0-1-2-16,0-3 0 15,0 0 0-15,0 0-5 16,0 0-4-16,0 0-31 16,0 0-67-16,-23 0-343 15</inkml:trace>
  <inkml:trace contextRef="#ctx0" brushRef="#br0" timeOffset="10606.85">15094 17629 17 0,'0'0'38'0,"0"0"2"15,0-3-10-15,0 3 15 0,0-3-15 16,0 3 7 0,0 0-9-16,0 0 5 0,0 0-3 15,0 0 3-15,0 0 4 16,0 0-13-16,0 0 1 16,0 0-8-16,0 0 3 15,0 0-3-15,0 0 1 16,0 0-7-16,0 0 0 15,0 0-2-15,0 0-3 16,0 0 2-16,0 0-5 16,0 0-2-16,0 16-2 15,0 4 9-15,8 0-10 0,-5 0 4 16,0 0-4-16,0-4 1 16,0 1 2-16,-3-7-2 15,4-3 1-15,-4-7-1 16,0 0 2-16,0 0-6 15,0 0 3-15,0 0-7 16,0 0-5-16,0 0-7 16,0 0-30-16,4-7-135 15,18-26-86-15</inkml:trace>
  <inkml:trace contextRef="#ctx0" brushRef="#br0" timeOffset="11927.47">19600 17537 9 0,'0'0'43'16,"0"0"-33"-16,0 0 33 15,0 0 17-15,0 0 2 16,0 0-16-16,0 0 0 15,0 0 1-15,0 0 3 16,0 0-11-16,0 0-5 16,0 0-6-16,0 7-3 15,0 12 1-15,-13 4-25 16,-8 14-1-16,-2 3 3 16,-1 0 0-16,-3-1-5 15,1-2 2-15,3 2 0 16,2-5 0-16,1-8-1 15,2-3-2-15,5-3 5 16,4-10-5-16,5-7 3 16,4 1-4-16,-4-4 1 0,4 0-2 15,0 0 2-15,0 0 0 16,0 0-5-16,0 0 2 16,0 0-9-16,0 0 3 15,0 0-8-15,0 0-18 16,0 0-60-16,0 0-90 15</inkml:trace>
  <inkml:trace contextRef="#ctx0" brushRef="#br0" timeOffset="12325.91">19334 17629 168 0,'0'0'-5'0,"0"0"-8"0,0 0 43 15,0 0 27-15,11 7 9 16,-2 3-3-1,8 7-17-15,-4-4-29 0,5 0 9 16,-1 7-17-16,-5-7 6 16,6 4-10-16,-6-4-2 15,2-6-1-15,-1 3-4 16,1-4 4-16,-3 1-5 16,-1 3 6-16,-1-7-12 15,-1 4 8-15,-2-4-14 16,1 1-11-16,-3-1-10 15,2 0-15-15,1 0-47 16,-4-3-45-16</inkml:trace>
  <inkml:trace contextRef="#ctx0" brushRef="#br0" timeOffset="12889.07">19705 17739 4 0,'9'-4'74'0,"4"4"-19"15,-2 0-23-15,6 0 23 16,-4 0-5-16,1 0-5 0,-1 0-34 16,1 14 27-16,-5-1-8 15,0-3-14-15,-3 4-4 16,-3-5 0-16,0 1 5 16,-3 0-11-16,0 0 1 15,0 0-5-15,0 3 3 16,0 4-8-16,-6-1 1 15,-9 4-2-15,1-3-3 16,2-1 5-16,-1 1 0 16,-1-4 6-16,4 0-6 0,-1 1 8 15,5-5-3 1,3 4-1-16,0-2 2 16,3-5-4-16,-5 1 5 15,5 0-1-15,0-4 6 0,0 3-2 16,0 5-2-1,0 2-4-15,24 3 11 0,4-3-5 16,5 0 10-16,3 1-4 16,2-7-5-16,-2-1-1 15,-5-3-10-15,-4-3-8 16,-3 0-7-16,-3 0-34 16,-18-9-130-16</inkml:trace>
  <inkml:trace contextRef="#ctx0" brushRef="#br0" timeOffset="14739.42">4226 16593 140 0,'0'0'-5'0,"0"0"-7"16,0 0 34-16,0 0 33 0,0 0-2 15,0 0-8-15,0 0-6 16,0 0-10-16,0 0 5 15,0 0-10-15,0 0 3 16,0 3-14-16,0 10-4 16,-6 4-3-1,-12 6-1-15,6 4 0 0,-8 5-5 16,-1-2 6-16,1 4-10 16,2-8 8-16,5-3-1 15,0-3 3-15,3-4-7 16,-4 1 1-16,7-7 0 15,1 0-2-15,3-3 4 16,0-4-4-16,-2 0 4 16,5-3-4-16,0 3 4 15,0-3-5-15,0 4 4 0,0-4-2 16,0 0 1-16,0 0-2 16,-3 0-1-16,3 0 4 15,0 4-6-15,0-2 5 16,-3 11-11-16,3 1 2 15,-3-1 4-15,3-2 3 16,0-9 0-16,0-2-13 16,0 0-18-16,0 0-46 15,0 0-49-15,0 0-79 16</inkml:trace>
  <inkml:trace contextRef="#ctx0" brushRef="#br0" timeOffset="15193.54">3963 16721 19 0,'0'0'-7'0,"0"0"40"16,0 0 27-16,0-2-12 0,0 2-11 15,0 0-2-15,0 0 4 16,0 0-2 0,0 0-10-16,12 0 13 0,0 0-2 15,-6 6-14-15,2 4-14 16,7-3-3-16,0 2-3 15,2 5 2-15,-1-1 1 16,1 0-1-16,0 0-1 16,-4 4-7-16,8-3 6 15,-7 5-6-15,0-6 4 16,-1 0-4-16,-4-5 4 16,-1-5-8-16,1 0 1 15,-6 0-2-15,9-3-10 0,-6 4-9 16,0-4-33-16,11 0-16 15,-7 0-34-15</inkml:trace>
  <inkml:trace contextRef="#ctx0" brushRef="#br0" timeOffset="15527.85">4441 16774 175 0,'0'0'10'0,"0"0"-2"15,0 0 52-15,10 8 35 16,-2 11-35-16,5 5-28 16,-4-1-10-16,2 0-20 15,0 0 2-15,1 1-6 16,6-2 2-16,-6 1-7 16,9-2-16-16,-4-2-37 15,4-6-84-15</inkml:trace>
  <inkml:trace contextRef="#ctx0" brushRef="#br0" timeOffset="16744.56">7157 16679 75 0,'0'0'73'0,"0"0"-68"16,0 0 42-16,0 0 37 15,-3 0 6-15,3 0-42 16,-6 3-19-16,0 4-9 15,-9 6-4-15,-2 4-5 16,-4 2-5-16,1 4 3 16,4 1-8-16,-8 3 7 15,7-4-6-15,3-1 3 16,1-1-8-16,-1-2 5 16,8-6-4-16,0-3 0 0,1-3 2 15,4-7 0-15,1 4-2 16,0-4-4-1,0 0 6-15,0 0-8 0,0 0-4 16,0 0-11-16,0 0-16 16,0 0-47-16,0 0-40 15,0 0-11-15</inkml:trace>
  <inkml:trace contextRef="#ctx0" brushRef="#br0" timeOffset="17193.95">6947 16706 85 0,'0'0'68'0,"0"0"-98"16,0 0 27-16,0 0 36 15,0 2-6-15,7 9 10 16,1-1-3-16,6-1 18 15,4 4-20-15,-3 4 1 0,1 0-5 16,4-1-2-16,-2-3-18 16,-1 4-4-16,0-4 2 15,-4 4-6-15,1-7 3 16,-5-1-4-16,-9-1 1 16,4-8-6-16,1 0-1 15,-2 0-12-15,3 3-17 16,3 0 1-16,2-3-17 15,-2 3-13-15,12 1-27 16</inkml:trace>
  <inkml:trace contextRef="#ctx0" brushRef="#br0" timeOffset="17747.61">7343 16801 29 0,'0'0'0'15,"9"0"28"-15,5 0 5 16,1 0-3-16,-3 0 5 16,-3 0 3-16,4 7-26 15,-3-1 3-15,-6-2 4 16,-4-1-5-16,0 1 13 15,0 2 1-15,0 1 8 16,0 3-14-16,0 3-16 16,0 4-8-16,-7-1 11 15,-6 4-7-15,6-3-2 16,-7-1 4-16,10-3-2 0,-2 0 2 16,-3-2-1-16,9-5 9 15,0-3-2-15,0 4 3 16,0 0-16-1,0 2 9-15,16 5 5 0,11 2 10 16,7 1 2-16,7-3-6 16,4-5-7-16,-1-2-11 15,1-7-4-15,2 0-19 16,-3 0-88-16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6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3/31/20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3/31/20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customXml" Target="../ink/ink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Orthogonal </a:t>
            </a:r>
            <a:r>
              <a:rPr lang="en-US" sz="3600" b="1" i="1">
                <a:solidFill>
                  <a:schemeClr val="accent2"/>
                </a:solidFill>
              </a:rPr>
              <a:t>Range Searching I</a:t>
            </a:r>
            <a:endParaRPr lang="en-US" sz="3600" b="1" i="1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1:</a:t>
            </a:r>
            <a:br>
              <a:rPr lang="en-US"/>
            </a:br>
            <a:r>
              <a:rPr lang="en-US"/>
              <a:t>Find the split node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800815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 dirty="0"/>
              <a:t>1D-R</a:t>
            </a:r>
            <a:r>
              <a:rPr lang="en-US" sz="2000" dirty="0"/>
              <a:t>ANGE</a:t>
            </a:r>
            <a:r>
              <a:rPr lang="en-US" sz="2400" dirty="0"/>
              <a:t>-Q</a:t>
            </a:r>
            <a:r>
              <a:rPr lang="en-US" sz="2000" dirty="0"/>
              <a:t>UERY</a:t>
            </a:r>
            <a:r>
              <a:rPr lang="en-US" sz="2400" dirty="0">
                <a:solidFill>
                  <a:srgbClr val="008A87"/>
                </a:solidFill>
              </a:rPr>
              <a:t>(</a:t>
            </a:r>
            <a:r>
              <a:rPr lang="en-US" sz="2400" i="1" dirty="0">
                <a:solidFill>
                  <a:srgbClr val="008A87"/>
                </a:solidFill>
              </a:rPr>
              <a:t>T</a:t>
            </a:r>
            <a:r>
              <a:rPr lang="en-US" sz="2400" dirty="0">
                <a:solidFill>
                  <a:srgbClr val="008A87"/>
                </a:solidFill>
              </a:rPr>
              <a:t>, [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, 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2</a:t>
            </a:r>
            <a:r>
              <a:rPr lang="en-US" sz="2400" dirty="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T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.root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while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not a leaf  and 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(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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or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&lt;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)</a:t>
            </a:r>
            <a:endParaRPr lang="en-US" sz="2000" dirty="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do if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then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left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else 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chemeClr val="tx2"/>
                </a:solidFill>
              </a:rPr>
              <a:t> is now the split node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[</a:t>
            </a:r>
            <a:r>
              <a:rPr lang="en-US" sz="2400" i="1" dirty="0">
                <a:solidFill>
                  <a:schemeClr val="accent2"/>
                </a:solidFill>
              </a:rPr>
              <a:t>traverse left and right from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i="1" dirty="0">
                <a:solidFill>
                  <a:schemeClr val="accent2"/>
                </a:solidFill>
              </a:rPr>
              <a:t> and report relevant subtrees</a:t>
            </a:r>
            <a:r>
              <a:rPr lang="en-US" sz="2400" dirty="0">
                <a:solidFill>
                  <a:schemeClr val="accent2"/>
                </a:solidFill>
              </a:rPr>
              <a:t>]</a:t>
            </a:r>
            <a:endParaRPr lang="en-US" sz="2400" b="1" dirty="0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2613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4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5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6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7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18" name="AutoShape 10"/>
            <p:cNvCxnSpPr>
              <a:cxnSpLocks noChangeShapeType="1"/>
              <a:stCxn id="452614" idx="7"/>
              <a:endCxn id="452613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19" name="AutoShape 11"/>
            <p:cNvCxnSpPr>
              <a:cxnSpLocks noChangeShapeType="1"/>
              <a:stCxn id="452614" idx="5"/>
              <a:endCxn id="452615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0" name="AutoShape 12"/>
            <p:cNvCxnSpPr>
              <a:cxnSpLocks noChangeShapeType="1"/>
              <a:stCxn id="452615" idx="5"/>
              <a:endCxn id="452616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1" name="AutoShape 13"/>
            <p:cNvCxnSpPr>
              <a:cxnSpLocks noChangeShapeType="1"/>
              <a:stCxn id="452616" idx="3"/>
              <a:endCxn id="452617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2" name="AutoShape 14"/>
            <p:cNvCxnSpPr>
              <a:cxnSpLocks noChangeShapeType="1"/>
              <a:stCxn id="452614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3" name="AutoShape 15"/>
            <p:cNvCxnSpPr>
              <a:cxnSpLocks noChangeShapeType="1"/>
              <a:stCxn id="452615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4" name="AutoShape 16"/>
            <p:cNvCxnSpPr>
              <a:cxnSpLocks noChangeShapeType="1"/>
              <a:stCxn id="452616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5" name="AutoShape 17"/>
            <p:cNvCxnSpPr>
              <a:cxnSpLocks noChangeShapeType="1"/>
              <a:stCxn id="452613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26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7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8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9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30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31" name="AutoShape 23"/>
            <p:cNvCxnSpPr>
              <a:cxnSpLocks noChangeShapeType="1"/>
              <a:stCxn id="452626" idx="7"/>
              <a:endCxn id="452617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2" name="AutoShape 24"/>
            <p:cNvCxnSpPr>
              <a:cxnSpLocks noChangeShapeType="1"/>
              <a:stCxn id="452626" idx="2"/>
              <a:endCxn id="452627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3" name="AutoShape 25"/>
            <p:cNvCxnSpPr>
              <a:cxnSpLocks noChangeShapeType="1"/>
              <a:stCxn id="452627" idx="5"/>
              <a:endCxn id="452628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4" name="AutoShape 26"/>
            <p:cNvCxnSpPr>
              <a:cxnSpLocks noChangeShapeType="1"/>
              <a:stCxn id="452628" idx="5"/>
              <a:endCxn id="452629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35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6" name="AutoShape 28"/>
            <p:cNvCxnSpPr>
              <a:cxnSpLocks noChangeShapeType="1"/>
              <a:stCxn id="452635" idx="0"/>
              <a:endCxn id="452626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2637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8" name="AutoShape 30"/>
            <p:cNvCxnSpPr>
              <a:cxnSpLocks noChangeShapeType="1"/>
              <a:stCxn id="452629" idx="5"/>
              <a:endCxn id="452637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9" name="AutoShape 31"/>
            <p:cNvCxnSpPr>
              <a:cxnSpLocks noChangeShapeType="1"/>
              <a:stCxn id="452627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0" name="AutoShape 32"/>
            <p:cNvCxnSpPr>
              <a:cxnSpLocks noChangeShapeType="1"/>
              <a:stCxn id="452628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1" name="AutoShape 33"/>
            <p:cNvCxnSpPr>
              <a:cxnSpLocks noChangeShapeType="1"/>
              <a:stCxn id="452629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2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43" name="AutoShape 35"/>
            <p:cNvCxnSpPr>
              <a:cxnSpLocks noChangeShapeType="1"/>
              <a:stCxn id="452617" idx="5"/>
              <a:endCxn id="452642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4" name="AutoShape 36"/>
            <p:cNvCxnSpPr>
              <a:cxnSpLocks noChangeShapeType="1"/>
              <a:stCxn id="452630" idx="7"/>
              <a:endCxn id="452642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5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6" name="AutoShape 38"/>
            <p:cNvCxnSpPr>
              <a:cxnSpLocks noChangeShapeType="1"/>
              <a:stCxn id="452645" idx="0"/>
              <a:endCxn id="452630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7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48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9" name="AutoShape 41"/>
            <p:cNvCxnSpPr>
              <a:cxnSpLocks noChangeShapeType="1"/>
              <a:stCxn id="452648" idx="0"/>
              <a:endCxn id="452647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0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51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52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53" name="AutoShape 45"/>
            <p:cNvCxnSpPr>
              <a:cxnSpLocks noChangeShapeType="1"/>
              <a:stCxn id="452651" idx="0"/>
              <a:endCxn id="452650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4" name="AutoShape 46"/>
            <p:cNvCxnSpPr>
              <a:cxnSpLocks noChangeShapeType="1"/>
              <a:stCxn id="452630" idx="5"/>
              <a:endCxn id="452647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5" name="AutoShape 47"/>
            <p:cNvCxnSpPr>
              <a:cxnSpLocks noChangeShapeType="1"/>
              <a:stCxn id="452647" idx="5"/>
              <a:endCxn id="452650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6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57" name="AutoShape 49"/>
            <p:cNvCxnSpPr>
              <a:cxnSpLocks noChangeShapeType="1"/>
              <a:stCxn id="452652" idx="0"/>
              <a:endCxn id="452656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8" name="AutoShape 50"/>
            <p:cNvCxnSpPr>
              <a:cxnSpLocks noChangeShapeType="1"/>
              <a:stCxn id="452650" idx="5"/>
              <a:endCxn id="452656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9" name="AutoShape 51"/>
            <p:cNvCxnSpPr>
              <a:cxnSpLocks noChangeShapeType="1"/>
              <a:stCxn id="452656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60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7562850" y="5029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dirty="0">
                <a:solidFill>
                  <a:srgbClr val="008A87"/>
                </a:solidFill>
              </a:rPr>
              <a:t>w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EACF4F9-E773-4B0A-9859-61D521A693E7}"/>
                  </a:ext>
                </a:extLst>
              </p14:cNvPr>
              <p14:cNvContentPartPr/>
              <p14:nvPr/>
            </p14:nvContentPartPr>
            <p14:xfrm>
              <a:off x="3177720" y="971280"/>
              <a:ext cx="5875920" cy="5664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EACF4F9-E773-4B0A-9859-61D521A693E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68360" y="961920"/>
                <a:ext cx="5894640" cy="5682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2: Traverse left and right from split node</a:t>
            </a:r>
          </a:p>
        </p:txBody>
      </p:sp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840807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 dirty="0"/>
              <a:t>1D-R</a:t>
            </a:r>
            <a:r>
              <a:rPr lang="en-US" sz="2000" dirty="0"/>
              <a:t>ANGE</a:t>
            </a:r>
            <a:r>
              <a:rPr lang="en-US" sz="2400" dirty="0"/>
              <a:t>-Q</a:t>
            </a:r>
            <a:r>
              <a:rPr lang="en-US" sz="2000" dirty="0"/>
              <a:t>UERY</a:t>
            </a:r>
            <a:r>
              <a:rPr lang="en-US" sz="2400" dirty="0">
                <a:solidFill>
                  <a:srgbClr val="008A87"/>
                </a:solidFill>
              </a:rPr>
              <a:t>(</a:t>
            </a:r>
            <a:r>
              <a:rPr lang="en-US" sz="2400" i="1" dirty="0">
                <a:solidFill>
                  <a:srgbClr val="008A87"/>
                </a:solidFill>
              </a:rPr>
              <a:t>T</a:t>
            </a:r>
            <a:r>
              <a:rPr lang="en-US" sz="2400" dirty="0">
                <a:solidFill>
                  <a:srgbClr val="008A87"/>
                </a:solidFill>
              </a:rPr>
              <a:t>, [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, 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2</a:t>
            </a:r>
            <a:r>
              <a:rPr lang="en-US" sz="2400" dirty="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[</a:t>
            </a:r>
            <a:r>
              <a:rPr lang="en-US" sz="2400" i="1" dirty="0">
                <a:solidFill>
                  <a:schemeClr val="accent2"/>
                </a:solidFill>
              </a:rPr>
              <a:t>find the split node</a:t>
            </a:r>
            <a:r>
              <a:rPr lang="en-US" sz="2400" dirty="0">
                <a:solidFill>
                  <a:schemeClr val="accent2"/>
                </a:solidFill>
              </a:rPr>
              <a:t>]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chemeClr val="tx2"/>
                </a:solidFill>
              </a:rPr>
              <a:t> is now the split node</a:t>
            </a:r>
            <a:endParaRPr lang="en-US" sz="2400" b="1" dirty="0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if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a leaf</a:t>
            </a:r>
            <a:endParaRPr lang="en-US" sz="2000" dirty="0"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 then </a:t>
            </a:r>
            <a:r>
              <a:rPr lang="en-US" sz="2400" dirty="0">
                <a:sym typeface="Symbol" pitchFamily="18" charset="2"/>
              </a:rPr>
              <a:t>output the leaf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</a:t>
            </a:r>
            <a:endParaRPr lang="en-US" sz="2400" b="1" dirty="0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 else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 			     </a:t>
            </a: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Left traversal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b="1" dirty="0">
                <a:sym typeface="Symbol" pitchFamily="18" charset="2"/>
              </a:rPr>
              <a:t>while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not a leaf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do 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b="1" dirty="0">
                <a:solidFill>
                  <a:schemeClr val="tx2"/>
                </a:solidFill>
                <a:sym typeface="Symbol" pitchFamily="18" charset="2"/>
              </a:rPr>
              <a:t>     then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output all leaves in the subtree rooted at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          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left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      else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ym typeface="Symbol" pitchFamily="18" charset="2"/>
              </a:rPr>
              <a:t>   output the leaf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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symmetrically for right traversal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sz="20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77881" y="6477000"/>
            <a:ext cx="280087" cy="24507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716320"/>
            <a:ext cx="2438400" cy="1935162"/>
            <a:chOff x="3937" y="2670"/>
            <a:chExt cx="1679" cy="1332"/>
          </a:xfrm>
        </p:grpSpPr>
        <p:sp>
          <p:nvSpPr>
            <p:cNvPr id="453637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8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9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0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1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42" name="AutoShape 10"/>
            <p:cNvCxnSpPr>
              <a:cxnSpLocks noChangeShapeType="1"/>
              <a:stCxn id="453638" idx="7"/>
              <a:endCxn id="453637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3" name="AutoShape 11"/>
            <p:cNvCxnSpPr>
              <a:cxnSpLocks noChangeShapeType="1"/>
              <a:stCxn id="453638" idx="5"/>
              <a:endCxn id="453639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4" name="AutoShape 12"/>
            <p:cNvCxnSpPr>
              <a:cxnSpLocks noChangeShapeType="1"/>
              <a:stCxn id="453639" idx="5"/>
              <a:endCxn id="453640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5" name="AutoShape 13"/>
            <p:cNvCxnSpPr>
              <a:cxnSpLocks noChangeShapeType="1"/>
              <a:stCxn id="453640" idx="3"/>
              <a:endCxn id="453641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6" name="AutoShape 14"/>
            <p:cNvCxnSpPr>
              <a:cxnSpLocks noChangeShapeType="1"/>
              <a:stCxn id="453638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7" name="AutoShape 15"/>
            <p:cNvCxnSpPr>
              <a:cxnSpLocks noChangeShapeType="1"/>
              <a:stCxn id="453639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8" name="AutoShape 16"/>
            <p:cNvCxnSpPr>
              <a:cxnSpLocks noChangeShapeType="1"/>
              <a:stCxn id="453640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9" name="AutoShape 17"/>
            <p:cNvCxnSpPr>
              <a:cxnSpLocks noChangeShapeType="1"/>
              <a:stCxn id="453637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0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1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2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3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4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55" name="AutoShape 23"/>
            <p:cNvCxnSpPr>
              <a:cxnSpLocks noChangeShapeType="1"/>
              <a:stCxn id="453650" idx="7"/>
              <a:endCxn id="453641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6" name="AutoShape 24"/>
            <p:cNvCxnSpPr>
              <a:cxnSpLocks noChangeShapeType="1"/>
              <a:stCxn id="453650" idx="2"/>
              <a:endCxn id="453651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7" name="AutoShape 25"/>
            <p:cNvCxnSpPr>
              <a:cxnSpLocks noChangeShapeType="1"/>
              <a:stCxn id="453651" idx="5"/>
              <a:endCxn id="453652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8" name="AutoShape 26"/>
            <p:cNvCxnSpPr>
              <a:cxnSpLocks noChangeShapeType="1"/>
              <a:stCxn id="453652" idx="5"/>
              <a:endCxn id="453653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9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0" name="AutoShape 28"/>
            <p:cNvCxnSpPr>
              <a:cxnSpLocks noChangeShapeType="1"/>
              <a:stCxn id="453659" idx="0"/>
              <a:endCxn id="453650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3661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2" name="AutoShape 30"/>
            <p:cNvCxnSpPr>
              <a:cxnSpLocks noChangeShapeType="1"/>
              <a:stCxn id="453653" idx="5"/>
              <a:endCxn id="453661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3" name="AutoShape 31"/>
            <p:cNvCxnSpPr>
              <a:cxnSpLocks noChangeShapeType="1"/>
              <a:stCxn id="453651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4" name="AutoShape 32"/>
            <p:cNvCxnSpPr>
              <a:cxnSpLocks noChangeShapeType="1"/>
              <a:stCxn id="453652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5" name="AutoShape 33"/>
            <p:cNvCxnSpPr>
              <a:cxnSpLocks noChangeShapeType="1"/>
              <a:stCxn id="453653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6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67" name="AutoShape 35"/>
            <p:cNvCxnSpPr>
              <a:cxnSpLocks noChangeShapeType="1"/>
              <a:stCxn id="453641" idx="5"/>
              <a:endCxn id="453666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8" name="AutoShape 36"/>
            <p:cNvCxnSpPr>
              <a:cxnSpLocks noChangeShapeType="1"/>
              <a:stCxn id="453654" idx="7"/>
              <a:endCxn id="453666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9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0" name="AutoShape 38"/>
            <p:cNvCxnSpPr>
              <a:cxnSpLocks noChangeShapeType="1"/>
              <a:stCxn id="453669" idx="0"/>
              <a:endCxn id="453654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1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2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3" name="AutoShape 41"/>
            <p:cNvCxnSpPr>
              <a:cxnSpLocks noChangeShapeType="1"/>
              <a:stCxn id="453672" idx="0"/>
              <a:endCxn id="453671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4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5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6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7" name="AutoShape 45"/>
            <p:cNvCxnSpPr>
              <a:cxnSpLocks noChangeShapeType="1"/>
              <a:stCxn id="453675" idx="0"/>
              <a:endCxn id="453674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8" name="AutoShape 46"/>
            <p:cNvCxnSpPr>
              <a:cxnSpLocks noChangeShapeType="1"/>
              <a:stCxn id="453654" idx="5"/>
              <a:endCxn id="453671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9" name="AutoShape 47"/>
            <p:cNvCxnSpPr>
              <a:cxnSpLocks noChangeShapeType="1"/>
              <a:stCxn id="453671" idx="5"/>
              <a:endCxn id="453674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0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81" name="AutoShape 49"/>
            <p:cNvCxnSpPr>
              <a:cxnSpLocks noChangeShapeType="1"/>
              <a:stCxn id="453676" idx="0"/>
              <a:endCxn id="453680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2" name="AutoShape 50"/>
            <p:cNvCxnSpPr>
              <a:cxnSpLocks noChangeShapeType="1"/>
              <a:stCxn id="453674" idx="5"/>
              <a:endCxn id="453680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3" name="AutoShape 51"/>
            <p:cNvCxnSpPr>
              <a:cxnSpLocks noChangeShapeType="1"/>
              <a:stCxn id="453680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4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3685" name="Text Box 53"/>
          <p:cNvSpPr txBox="1">
            <a:spLocks noChangeArrowheads="1"/>
          </p:cNvSpPr>
          <p:nvPr/>
        </p:nvSpPr>
        <p:spPr bwMode="auto">
          <a:xfrm>
            <a:off x="7562850" y="531716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dirty="0">
                <a:solidFill>
                  <a:srgbClr val="008A87"/>
                </a:solidFill>
              </a:rPr>
              <a:t>w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C038F4C-D5E4-4D9B-A236-5C01A62D4BAE}"/>
                  </a:ext>
                </a:extLst>
              </p14:cNvPr>
              <p14:cNvContentPartPr/>
              <p14:nvPr/>
            </p14:nvContentPartPr>
            <p14:xfrm>
              <a:off x="6521760" y="4672080"/>
              <a:ext cx="2453400" cy="2179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C038F4C-D5E4-4D9B-A236-5C01A62D4B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12400" y="4662720"/>
                <a:ext cx="2472120" cy="2198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1D-R</a:t>
            </a:r>
            <a:r>
              <a:rPr lang="en-US" sz="3200"/>
              <a:t>ANGE</a:t>
            </a:r>
            <a:r>
              <a:rPr lang="en-US"/>
              <a:t>-Q</a:t>
            </a:r>
            <a:r>
              <a:rPr lang="en-US" sz="3200"/>
              <a:t>UERY</a:t>
            </a:r>
            <a:endParaRPr lang="en-US"/>
          </a:p>
        </p:txBody>
      </p:sp>
      <p:sp>
        <p:nvSpPr>
          <p:cNvPr id="454659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4709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Answer to range query represented</a:t>
            </a:r>
            <a:br>
              <a:rPr lang="en-US"/>
            </a:br>
            <a:r>
              <a:rPr lang="en-US"/>
              <a:t>by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 found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r>
              <a:rPr lang="en-US"/>
              <a:t>Thus: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Can test for points in interval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report all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 in interval in 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O(k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count points in interval in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419100" y="5257800"/>
            <a:ext cx="826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49988" y="4238625"/>
            <a:ext cx="2665412" cy="2114550"/>
            <a:chOff x="3937" y="2670"/>
            <a:chExt cx="1679" cy="1332"/>
          </a:xfrm>
        </p:grpSpPr>
        <p:sp>
          <p:nvSpPr>
            <p:cNvPr id="454662" name="Oval 6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3" name="Oval 7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4" name="Oval 8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5" name="Oval 9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6" name="Oval 10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67" name="AutoShape 11"/>
            <p:cNvCxnSpPr>
              <a:cxnSpLocks noChangeShapeType="1"/>
              <a:stCxn id="454663" idx="7"/>
              <a:endCxn id="454662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8" name="AutoShape 12"/>
            <p:cNvCxnSpPr>
              <a:cxnSpLocks noChangeShapeType="1"/>
              <a:stCxn id="454663" idx="5"/>
              <a:endCxn id="454664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9" name="AutoShape 13"/>
            <p:cNvCxnSpPr>
              <a:cxnSpLocks noChangeShapeType="1"/>
              <a:stCxn id="454664" idx="5"/>
              <a:endCxn id="454665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0" name="AutoShape 14"/>
            <p:cNvCxnSpPr>
              <a:cxnSpLocks noChangeShapeType="1"/>
              <a:stCxn id="454665" idx="3"/>
              <a:endCxn id="454666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1" name="AutoShape 15"/>
            <p:cNvCxnSpPr>
              <a:cxnSpLocks noChangeShapeType="1"/>
              <a:stCxn id="454663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2" name="AutoShape 16"/>
            <p:cNvCxnSpPr>
              <a:cxnSpLocks noChangeShapeType="1"/>
              <a:stCxn id="454664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3" name="AutoShape 17"/>
            <p:cNvCxnSpPr>
              <a:cxnSpLocks noChangeShapeType="1"/>
              <a:stCxn id="454665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4" name="AutoShape 18"/>
            <p:cNvCxnSpPr>
              <a:cxnSpLocks noChangeShapeType="1"/>
              <a:stCxn id="454662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75" name="Oval 19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6" name="Oval 20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7" name="Oval 21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8" name="Oval 22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9" name="Oval 23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80" name="AutoShape 24"/>
            <p:cNvCxnSpPr>
              <a:cxnSpLocks noChangeShapeType="1"/>
              <a:stCxn id="454675" idx="7"/>
              <a:endCxn id="454666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1" name="AutoShape 25"/>
            <p:cNvCxnSpPr>
              <a:cxnSpLocks noChangeShapeType="1"/>
              <a:stCxn id="454675" idx="2"/>
              <a:endCxn id="454676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2" name="AutoShape 26"/>
            <p:cNvCxnSpPr>
              <a:cxnSpLocks noChangeShapeType="1"/>
              <a:stCxn id="454676" idx="5"/>
              <a:endCxn id="454677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3" name="AutoShape 27"/>
            <p:cNvCxnSpPr>
              <a:cxnSpLocks noChangeShapeType="1"/>
              <a:stCxn id="454677" idx="5"/>
              <a:endCxn id="454678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84" name="AutoShape 28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5" name="AutoShape 29"/>
            <p:cNvCxnSpPr>
              <a:cxnSpLocks noChangeShapeType="1"/>
              <a:stCxn id="454684" idx="0"/>
              <a:endCxn id="454675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4686" name="AutoShape 30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7" name="AutoShape 31"/>
            <p:cNvCxnSpPr>
              <a:cxnSpLocks noChangeShapeType="1"/>
              <a:stCxn id="454678" idx="5"/>
              <a:endCxn id="454686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8" name="AutoShape 32"/>
            <p:cNvCxnSpPr>
              <a:cxnSpLocks noChangeShapeType="1"/>
              <a:stCxn id="454676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9" name="AutoShape 33"/>
            <p:cNvCxnSpPr>
              <a:cxnSpLocks noChangeShapeType="1"/>
              <a:stCxn id="454677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0" name="AutoShape 34"/>
            <p:cNvCxnSpPr>
              <a:cxnSpLocks noChangeShapeType="1"/>
              <a:stCxn id="454678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1" name="Oval 35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92" name="AutoShape 36"/>
            <p:cNvCxnSpPr>
              <a:cxnSpLocks noChangeShapeType="1"/>
              <a:stCxn id="454666" idx="5"/>
              <a:endCxn id="454691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3" name="AutoShape 37"/>
            <p:cNvCxnSpPr>
              <a:cxnSpLocks noChangeShapeType="1"/>
              <a:stCxn id="454679" idx="7"/>
              <a:endCxn id="454691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4" name="AutoShape 38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5" name="AutoShape 39"/>
            <p:cNvCxnSpPr>
              <a:cxnSpLocks noChangeShapeType="1"/>
              <a:stCxn id="454694" idx="0"/>
              <a:endCxn id="454679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6" name="Oval 40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97" name="AutoShape 41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8" name="AutoShape 42"/>
            <p:cNvCxnSpPr>
              <a:cxnSpLocks noChangeShapeType="1"/>
              <a:stCxn id="454697" idx="0"/>
              <a:endCxn id="454696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9" name="Oval 43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700" name="AutoShape 44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01" name="AutoShape 45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702" name="AutoShape 46"/>
            <p:cNvCxnSpPr>
              <a:cxnSpLocks noChangeShapeType="1"/>
              <a:stCxn id="454700" idx="0"/>
              <a:endCxn id="454699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3" name="AutoShape 47"/>
            <p:cNvCxnSpPr>
              <a:cxnSpLocks noChangeShapeType="1"/>
              <a:stCxn id="454679" idx="5"/>
              <a:endCxn id="454696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4" name="AutoShape 48"/>
            <p:cNvCxnSpPr>
              <a:cxnSpLocks noChangeShapeType="1"/>
              <a:stCxn id="454696" idx="5"/>
              <a:endCxn id="454699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5" name="Oval 49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706" name="AutoShape 50"/>
            <p:cNvCxnSpPr>
              <a:cxnSpLocks noChangeShapeType="1"/>
              <a:stCxn id="454701" idx="0"/>
              <a:endCxn id="454705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7" name="AutoShape 51"/>
            <p:cNvCxnSpPr>
              <a:cxnSpLocks noChangeShapeType="1"/>
              <a:stCxn id="454699" idx="5"/>
              <a:endCxn id="454705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8" name="AutoShape 52"/>
            <p:cNvCxnSpPr>
              <a:cxnSpLocks noChangeShapeType="1"/>
              <a:stCxn id="454705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9" name="Line 53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2349498-F6A9-4E95-A6B6-4736DBC4954E}"/>
                  </a:ext>
                </a:extLst>
              </p14:cNvPr>
              <p14:cNvContentPartPr/>
              <p14:nvPr/>
            </p14:nvContentPartPr>
            <p14:xfrm>
              <a:off x="925560" y="3620160"/>
              <a:ext cx="8137800" cy="2680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2349498-F6A9-4E95-A6B6-4736DBC495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6200" y="3610800"/>
                <a:ext cx="8156520" cy="269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11778CD-04E0-42ED-9458-C21A8BC54495}"/>
                  </a:ext>
                </a:extLst>
              </p14:cNvPr>
              <p14:cNvContentPartPr/>
              <p14:nvPr/>
            </p14:nvContentPartPr>
            <p14:xfrm>
              <a:off x="806760" y="3835080"/>
              <a:ext cx="7952400" cy="2422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11778CD-04E0-42ED-9458-C21A8BC544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7400" y="3825720"/>
                <a:ext cx="7971120" cy="244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5683" name="Oval 3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4" name="Oval 4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5" name="Oval 5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0" name="Oval 10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1" name="Oval 11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2" name="Oval 12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3" name="Oval 13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4" name="Oval 14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5696" name="Line 16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7" name="Line 17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5698" name="Rectangle 18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76400" y="4953000"/>
            <a:ext cx="609600" cy="457200"/>
            <a:chOff x="4560" y="3312"/>
            <a:chExt cx="384" cy="288"/>
          </a:xfrm>
        </p:grpSpPr>
        <p:sp>
          <p:nvSpPr>
            <p:cNvPr id="455700" name="Oval 20"/>
            <p:cNvSpPr>
              <a:spLocks noChangeArrowheads="1"/>
            </p:cNvSpPr>
            <p:nvPr/>
          </p:nvSpPr>
          <p:spPr bwMode="auto">
            <a:xfrm>
              <a:off x="4800" y="331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1" name="Oval 21"/>
            <p:cNvSpPr>
              <a:spLocks noChangeArrowheads="1"/>
            </p:cNvSpPr>
            <p:nvPr/>
          </p:nvSpPr>
          <p:spPr bwMode="auto">
            <a:xfrm>
              <a:off x="4896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2" name="Oval 22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0213" y="1219200"/>
            <a:ext cx="7850187" cy="4857750"/>
            <a:chOff x="271" y="768"/>
            <a:chExt cx="4945" cy="30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12" y="2496"/>
              <a:ext cx="672" cy="1248"/>
              <a:chOff x="912" y="2352"/>
              <a:chExt cx="672" cy="1248"/>
            </a:xfrm>
          </p:grpSpPr>
          <p:sp>
            <p:nvSpPr>
              <p:cNvPr id="456708" name="Rectangle 4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672" cy="124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09" name="Line 5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10" name="Line 6"/>
              <p:cNvSpPr>
                <a:spLocks noChangeShapeType="1"/>
              </p:cNvSpPr>
              <p:nvPr/>
            </p:nvSpPr>
            <p:spPr bwMode="auto">
              <a:xfrm>
                <a:off x="1584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6711" name="Text Box 7"/>
            <p:cNvSpPr txBox="1">
              <a:spLocks noChangeArrowheads="1"/>
            </p:cNvSpPr>
            <p:nvPr/>
          </p:nvSpPr>
          <p:spPr bwMode="auto">
            <a:xfrm>
              <a:off x="271" y="768"/>
              <a:ext cx="494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Store a </a:t>
              </a:r>
              <a:r>
                <a:rPr lang="en-US" b="1" i="1">
                  <a:solidFill>
                    <a:schemeClr val="accent2"/>
                  </a:solidFill>
                </a:rPr>
                <a:t>primary</a:t>
              </a:r>
              <a:r>
                <a:rPr lang="en-US"/>
                <a:t> 1D range tree for all the points</a:t>
              </a:r>
            </a:p>
            <a:p>
              <a:r>
                <a:rPr lang="en-US"/>
                <a:t>based on </a:t>
              </a:r>
              <a:r>
                <a:rPr lang="en-US" i="1">
                  <a:solidFill>
                    <a:srgbClr val="008A87"/>
                  </a:solidFill>
                </a:rPr>
                <a:t>x</a:t>
              </a:r>
              <a:r>
                <a:rPr lang="en-US"/>
                <a:t>-coordinate.</a:t>
              </a:r>
            </a:p>
          </p:txBody>
        </p:sp>
        <p:sp>
          <p:nvSpPr>
            <p:cNvPr id="456712" name="Oval 8"/>
            <p:cNvSpPr>
              <a:spLocks noChangeArrowheads="1"/>
            </p:cNvSpPr>
            <p:nvPr/>
          </p:nvSpPr>
          <p:spPr bwMode="auto">
            <a:xfrm>
              <a:off x="3662" y="249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3" name="Oval 9"/>
            <p:cNvSpPr>
              <a:spLocks noChangeArrowheads="1"/>
            </p:cNvSpPr>
            <p:nvPr/>
          </p:nvSpPr>
          <p:spPr bwMode="auto">
            <a:xfrm>
              <a:off x="3529" y="2611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4" name="Oval 10"/>
            <p:cNvSpPr>
              <a:spLocks noChangeArrowheads="1"/>
            </p:cNvSpPr>
            <p:nvPr/>
          </p:nvSpPr>
          <p:spPr bwMode="auto">
            <a:xfrm>
              <a:off x="3662" y="2725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5" name="Oval 11"/>
            <p:cNvSpPr>
              <a:spLocks noChangeArrowheads="1"/>
            </p:cNvSpPr>
            <p:nvPr/>
          </p:nvSpPr>
          <p:spPr bwMode="auto">
            <a:xfrm>
              <a:off x="3796" y="284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6" name="Oval 12"/>
            <p:cNvSpPr>
              <a:spLocks noChangeArrowheads="1"/>
            </p:cNvSpPr>
            <p:nvPr/>
          </p:nvSpPr>
          <p:spPr bwMode="auto">
            <a:xfrm>
              <a:off x="3662" y="2954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17" name="AutoShape 13"/>
            <p:cNvCxnSpPr>
              <a:cxnSpLocks noChangeShapeType="1"/>
              <a:stCxn id="456713" idx="7"/>
              <a:endCxn id="456712" idx="3"/>
            </p:cNvCxnSpPr>
            <p:nvPr/>
          </p:nvCxnSpPr>
          <p:spPr bwMode="auto">
            <a:xfrm flipV="1">
              <a:off x="3627" y="2594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8" name="AutoShape 14"/>
            <p:cNvCxnSpPr>
              <a:cxnSpLocks noChangeShapeType="1"/>
              <a:stCxn id="456713" idx="5"/>
              <a:endCxn id="456714" idx="1"/>
            </p:cNvCxnSpPr>
            <p:nvPr/>
          </p:nvCxnSpPr>
          <p:spPr bwMode="auto">
            <a:xfrm>
              <a:off x="3627" y="2709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9" name="AutoShape 15"/>
            <p:cNvCxnSpPr>
              <a:cxnSpLocks noChangeShapeType="1"/>
              <a:stCxn id="456714" idx="5"/>
              <a:endCxn id="456715" idx="1"/>
            </p:cNvCxnSpPr>
            <p:nvPr/>
          </p:nvCxnSpPr>
          <p:spPr bwMode="auto">
            <a:xfrm>
              <a:off x="3760" y="2823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0" name="AutoShape 16"/>
            <p:cNvCxnSpPr>
              <a:cxnSpLocks noChangeShapeType="1"/>
              <a:stCxn id="456715" idx="3"/>
              <a:endCxn id="456716" idx="7"/>
            </p:cNvCxnSpPr>
            <p:nvPr/>
          </p:nvCxnSpPr>
          <p:spPr bwMode="auto">
            <a:xfrm flipH="1">
              <a:off x="3760" y="2938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1" name="AutoShape 17"/>
            <p:cNvCxnSpPr>
              <a:cxnSpLocks noChangeShapeType="1"/>
              <a:stCxn id="456713" idx="3"/>
            </p:cNvCxnSpPr>
            <p:nvPr/>
          </p:nvCxnSpPr>
          <p:spPr bwMode="auto">
            <a:xfrm flipH="1">
              <a:off x="3490" y="27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2" name="AutoShape 18"/>
            <p:cNvCxnSpPr>
              <a:cxnSpLocks noChangeShapeType="1"/>
              <a:stCxn id="456714" idx="3"/>
            </p:cNvCxnSpPr>
            <p:nvPr/>
          </p:nvCxnSpPr>
          <p:spPr bwMode="auto">
            <a:xfrm flipH="1">
              <a:off x="3624" y="2823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3" name="AutoShape 19"/>
            <p:cNvCxnSpPr>
              <a:cxnSpLocks noChangeShapeType="1"/>
              <a:stCxn id="456715" idx="5"/>
            </p:cNvCxnSpPr>
            <p:nvPr/>
          </p:nvCxnSpPr>
          <p:spPr bwMode="auto">
            <a:xfrm>
              <a:off x="3893" y="2937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4" name="AutoShape 20"/>
            <p:cNvCxnSpPr>
              <a:cxnSpLocks noChangeShapeType="1"/>
              <a:stCxn id="456712" idx="5"/>
            </p:cNvCxnSpPr>
            <p:nvPr/>
          </p:nvCxnSpPr>
          <p:spPr bwMode="auto">
            <a:xfrm>
              <a:off x="3760" y="2594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25" name="Oval 21"/>
            <p:cNvSpPr>
              <a:spLocks noChangeArrowheads="1"/>
            </p:cNvSpPr>
            <p:nvPr/>
          </p:nvSpPr>
          <p:spPr bwMode="auto">
            <a:xfrm>
              <a:off x="3337" y="3069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6" name="Oval 22"/>
            <p:cNvSpPr>
              <a:spLocks noChangeArrowheads="1"/>
            </p:cNvSpPr>
            <p:nvPr/>
          </p:nvSpPr>
          <p:spPr bwMode="auto">
            <a:xfrm>
              <a:off x="2918" y="3202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7" name="Oval 23"/>
            <p:cNvSpPr>
              <a:spLocks noChangeArrowheads="1"/>
            </p:cNvSpPr>
            <p:nvPr/>
          </p:nvSpPr>
          <p:spPr bwMode="auto">
            <a:xfrm>
              <a:off x="3052" y="3336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8" name="Oval 24"/>
            <p:cNvSpPr>
              <a:spLocks noChangeArrowheads="1"/>
            </p:cNvSpPr>
            <p:nvPr/>
          </p:nvSpPr>
          <p:spPr bwMode="auto">
            <a:xfrm>
              <a:off x="3186" y="347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9" name="Oval 25"/>
            <p:cNvSpPr>
              <a:spLocks noChangeArrowheads="1"/>
            </p:cNvSpPr>
            <p:nvPr/>
          </p:nvSpPr>
          <p:spPr bwMode="auto">
            <a:xfrm>
              <a:off x="3949" y="318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30" name="AutoShape 26"/>
            <p:cNvCxnSpPr>
              <a:cxnSpLocks noChangeShapeType="1"/>
              <a:stCxn id="456725" idx="7"/>
              <a:endCxn id="456716" idx="3"/>
            </p:cNvCxnSpPr>
            <p:nvPr/>
          </p:nvCxnSpPr>
          <p:spPr bwMode="auto">
            <a:xfrm flipV="1">
              <a:off x="3436" y="3052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1" name="AutoShape 27"/>
            <p:cNvCxnSpPr>
              <a:cxnSpLocks noChangeShapeType="1"/>
              <a:stCxn id="456725" idx="2"/>
              <a:endCxn id="456726" idx="7"/>
            </p:cNvCxnSpPr>
            <p:nvPr/>
          </p:nvCxnSpPr>
          <p:spPr bwMode="auto">
            <a:xfrm flipH="1">
              <a:off x="3016" y="3127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2" name="AutoShape 28"/>
            <p:cNvCxnSpPr>
              <a:cxnSpLocks noChangeShapeType="1"/>
              <a:stCxn id="456726" idx="5"/>
              <a:endCxn id="456727" idx="1"/>
            </p:cNvCxnSpPr>
            <p:nvPr/>
          </p:nvCxnSpPr>
          <p:spPr bwMode="auto">
            <a:xfrm>
              <a:off x="3016" y="3301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3" name="AutoShape 29"/>
            <p:cNvCxnSpPr>
              <a:cxnSpLocks noChangeShapeType="1"/>
              <a:stCxn id="456727" idx="5"/>
              <a:endCxn id="456728" idx="1"/>
            </p:cNvCxnSpPr>
            <p:nvPr/>
          </p:nvCxnSpPr>
          <p:spPr bwMode="auto">
            <a:xfrm>
              <a:off x="3150" y="3434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4" name="AutoShape 30"/>
            <p:cNvSpPr>
              <a:spLocks noChangeArrowheads="1"/>
            </p:cNvSpPr>
            <p:nvPr/>
          </p:nvSpPr>
          <p:spPr bwMode="auto">
            <a:xfrm>
              <a:off x="3472" y="3221"/>
              <a:ext cx="171" cy="53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5" name="AutoShape 31"/>
            <p:cNvCxnSpPr>
              <a:cxnSpLocks noChangeShapeType="1"/>
              <a:stCxn id="456734" idx="0"/>
              <a:endCxn id="456725" idx="5"/>
            </p:cNvCxnSpPr>
            <p:nvPr/>
          </p:nvCxnSpPr>
          <p:spPr bwMode="auto">
            <a:xfrm flipH="1" flipV="1">
              <a:off x="3436" y="3167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6" name="AutoShape 32"/>
            <p:cNvSpPr>
              <a:spLocks noChangeArrowheads="1"/>
            </p:cNvSpPr>
            <p:nvPr/>
          </p:nvSpPr>
          <p:spPr bwMode="auto">
            <a:xfrm>
              <a:off x="3300" y="3622"/>
              <a:ext cx="95" cy="1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7" name="AutoShape 33"/>
            <p:cNvCxnSpPr>
              <a:cxnSpLocks noChangeShapeType="1"/>
              <a:stCxn id="456728" idx="5"/>
              <a:endCxn id="456736" idx="0"/>
            </p:cNvCxnSpPr>
            <p:nvPr/>
          </p:nvCxnSpPr>
          <p:spPr bwMode="auto">
            <a:xfrm>
              <a:off x="3283" y="3567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8" name="AutoShape 34"/>
            <p:cNvCxnSpPr>
              <a:cxnSpLocks noChangeShapeType="1"/>
              <a:stCxn id="456726" idx="3"/>
            </p:cNvCxnSpPr>
            <p:nvPr/>
          </p:nvCxnSpPr>
          <p:spPr bwMode="auto">
            <a:xfrm flipH="1">
              <a:off x="2880" y="3300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9" name="AutoShape 35"/>
            <p:cNvCxnSpPr>
              <a:cxnSpLocks noChangeShapeType="1"/>
              <a:stCxn id="456727" idx="3"/>
            </p:cNvCxnSpPr>
            <p:nvPr/>
          </p:nvCxnSpPr>
          <p:spPr bwMode="auto">
            <a:xfrm flipH="1">
              <a:off x="3013" y="3434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0" name="AutoShape 36"/>
            <p:cNvCxnSpPr>
              <a:cxnSpLocks noChangeShapeType="1"/>
              <a:stCxn id="456728" idx="3"/>
            </p:cNvCxnSpPr>
            <p:nvPr/>
          </p:nvCxnSpPr>
          <p:spPr bwMode="auto">
            <a:xfrm flipH="1">
              <a:off x="3148" y="356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1" name="Oval 37"/>
            <p:cNvSpPr>
              <a:spLocks noChangeArrowheads="1"/>
            </p:cNvSpPr>
            <p:nvPr/>
          </p:nvSpPr>
          <p:spPr bwMode="auto">
            <a:xfrm>
              <a:off x="4102" y="3069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42" name="AutoShape 38"/>
            <p:cNvCxnSpPr>
              <a:cxnSpLocks noChangeShapeType="1"/>
              <a:stCxn id="456716" idx="5"/>
              <a:endCxn id="456741" idx="2"/>
            </p:cNvCxnSpPr>
            <p:nvPr/>
          </p:nvCxnSpPr>
          <p:spPr bwMode="auto">
            <a:xfrm>
              <a:off x="3760" y="3052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3" name="AutoShape 39"/>
            <p:cNvCxnSpPr>
              <a:cxnSpLocks noChangeShapeType="1"/>
              <a:stCxn id="456729" idx="7"/>
              <a:endCxn id="456741" idx="3"/>
            </p:cNvCxnSpPr>
            <p:nvPr/>
          </p:nvCxnSpPr>
          <p:spPr bwMode="auto">
            <a:xfrm flipV="1">
              <a:off x="4046" y="3167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4" name="AutoShape 40"/>
            <p:cNvSpPr>
              <a:spLocks noChangeArrowheads="1"/>
            </p:cNvSpPr>
            <p:nvPr/>
          </p:nvSpPr>
          <p:spPr bwMode="auto">
            <a:xfrm>
              <a:off x="3834" y="3336"/>
              <a:ext cx="133" cy="4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5" name="AutoShape 41"/>
            <p:cNvCxnSpPr>
              <a:cxnSpLocks noChangeShapeType="1"/>
              <a:stCxn id="456744" idx="0"/>
              <a:endCxn id="456729" idx="3"/>
            </p:cNvCxnSpPr>
            <p:nvPr/>
          </p:nvCxnSpPr>
          <p:spPr bwMode="auto">
            <a:xfrm flipV="1">
              <a:off x="3901" y="3281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6" name="Oval 42"/>
            <p:cNvSpPr>
              <a:spLocks noChangeArrowheads="1"/>
            </p:cNvSpPr>
            <p:nvPr/>
          </p:nvSpPr>
          <p:spPr bwMode="auto">
            <a:xfrm>
              <a:off x="4102" y="329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47" name="AutoShape 43"/>
            <p:cNvSpPr>
              <a:spLocks noChangeArrowheads="1"/>
            </p:cNvSpPr>
            <p:nvPr/>
          </p:nvSpPr>
          <p:spPr bwMode="auto">
            <a:xfrm>
              <a:off x="4006" y="3451"/>
              <a:ext cx="114" cy="30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8" name="AutoShape 44"/>
            <p:cNvCxnSpPr>
              <a:cxnSpLocks noChangeShapeType="1"/>
              <a:stCxn id="456747" idx="0"/>
              <a:endCxn id="456746" idx="3"/>
            </p:cNvCxnSpPr>
            <p:nvPr/>
          </p:nvCxnSpPr>
          <p:spPr bwMode="auto">
            <a:xfrm flipV="1">
              <a:off x="4063" y="3395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9" name="Oval 45"/>
            <p:cNvSpPr>
              <a:spLocks noChangeArrowheads="1"/>
            </p:cNvSpPr>
            <p:nvPr/>
          </p:nvSpPr>
          <p:spPr bwMode="auto">
            <a:xfrm>
              <a:off x="4253" y="3412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50" name="AutoShape 46"/>
            <p:cNvSpPr>
              <a:spLocks noChangeArrowheads="1"/>
            </p:cNvSpPr>
            <p:nvPr/>
          </p:nvSpPr>
          <p:spPr bwMode="auto">
            <a:xfrm>
              <a:off x="4159" y="3565"/>
              <a:ext cx="94" cy="1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51" name="AutoShape 47"/>
            <p:cNvSpPr>
              <a:spLocks noChangeArrowheads="1"/>
            </p:cNvSpPr>
            <p:nvPr/>
          </p:nvSpPr>
          <p:spPr bwMode="auto">
            <a:xfrm>
              <a:off x="4330" y="3660"/>
              <a:ext cx="76" cy="9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52" name="AutoShape 48"/>
            <p:cNvCxnSpPr>
              <a:cxnSpLocks noChangeShapeType="1"/>
              <a:stCxn id="456750" idx="0"/>
              <a:endCxn id="456749" idx="3"/>
            </p:cNvCxnSpPr>
            <p:nvPr/>
          </p:nvCxnSpPr>
          <p:spPr bwMode="auto">
            <a:xfrm flipV="1">
              <a:off x="4206" y="3510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3" name="AutoShape 49"/>
            <p:cNvCxnSpPr>
              <a:cxnSpLocks noChangeShapeType="1"/>
              <a:stCxn id="456729" idx="5"/>
              <a:endCxn id="456746" idx="1"/>
            </p:cNvCxnSpPr>
            <p:nvPr/>
          </p:nvCxnSpPr>
          <p:spPr bwMode="auto">
            <a:xfrm>
              <a:off x="4046" y="328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4" name="AutoShape 50"/>
            <p:cNvCxnSpPr>
              <a:cxnSpLocks noChangeShapeType="1"/>
              <a:stCxn id="456746" idx="5"/>
              <a:endCxn id="456749" idx="1"/>
            </p:cNvCxnSpPr>
            <p:nvPr/>
          </p:nvCxnSpPr>
          <p:spPr bwMode="auto">
            <a:xfrm>
              <a:off x="4199" y="3395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5" name="Oval 51"/>
            <p:cNvSpPr>
              <a:spLocks noChangeArrowheads="1"/>
            </p:cNvSpPr>
            <p:nvPr/>
          </p:nvSpPr>
          <p:spPr bwMode="auto">
            <a:xfrm>
              <a:off x="4406" y="3527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56" name="AutoShape 52"/>
            <p:cNvCxnSpPr>
              <a:cxnSpLocks noChangeShapeType="1"/>
              <a:stCxn id="456751" idx="0"/>
              <a:endCxn id="456755" idx="3"/>
            </p:cNvCxnSpPr>
            <p:nvPr/>
          </p:nvCxnSpPr>
          <p:spPr bwMode="auto">
            <a:xfrm flipV="1">
              <a:off x="4369" y="3625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7" name="AutoShape 53"/>
            <p:cNvCxnSpPr>
              <a:cxnSpLocks noChangeShapeType="1"/>
              <a:stCxn id="456749" idx="5"/>
              <a:endCxn id="456755" idx="1"/>
            </p:cNvCxnSpPr>
            <p:nvPr/>
          </p:nvCxnSpPr>
          <p:spPr bwMode="auto">
            <a:xfrm>
              <a:off x="4352" y="3510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8" name="AutoShape 54"/>
            <p:cNvCxnSpPr>
              <a:cxnSpLocks noChangeShapeType="1"/>
              <a:stCxn id="456755" idx="5"/>
            </p:cNvCxnSpPr>
            <p:nvPr/>
          </p:nvCxnSpPr>
          <p:spPr bwMode="auto">
            <a:xfrm>
              <a:off x="4504" y="362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9" name="Line 55"/>
            <p:cNvSpPr>
              <a:spLocks noChangeShapeType="1"/>
            </p:cNvSpPr>
            <p:nvPr/>
          </p:nvSpPr>
          <p:spPr bwMode="auto">
            <a:xfrm>
              <a:off x="3300" y="3828"/>
              <a:ext cx="1126" cy="0"/>
            </a:xfrm>
            <a:prstGeom prst="line">
              <a:avLst/>
            </a:prstGeom>
            <a:noFill/>
            <a:ln w="19050">
              <a:solidFill>
                <a:srgbClr val="00838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0" name="Line 56"/>
            <p:cNvSpPr>
              <a:spLocks noChangeShapeType="1"/>
            </p:cNvSpPr>
            <p:nvPr/>
          </p:nvSpPr>
          <p:spPr bwMode="auto">
            <a:xfrm>
              <a:off x="2160" y="3168"/>
              <a:ext cx="528" cy="0"/>
            </a:xfrm>
            <a:prstGeom prst="line">
              <a:avLst/>
            </a:prstGeom>
            <a:noFill/>
            <a:ln w="76200">
              <a:solidFill>
                <a:srgbClr val="0083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6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6762" name="Oval 58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3" name="Oval 59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4" name="Oval 60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5" name="Oval 61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6" name="Oval 62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7" name="Oval 63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8" name="Oval 64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9" name="Oval 65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0" name="Oval 66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1" name="Oval 67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2" name="Oval 68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3" name="Oval 69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6775" name="Line 71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76" name="Line 72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77" name="Text Box 73"/>
          <p:cNvSpPr txBox="1">
            <a:spLocks noChangeArrowheads="1"/>
          </p:cNvSpPr>
          <p:nvPr/>
        </p:nvSpPr>
        <p:spPr bwMode="auto">
          <a:xfrm>
            <a:off x="442913" y="2209800"/>
            <a:ext cx="86502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Thus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 we can find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</a:t>
            </a:r>
          </a:p>
          <a:p>
            <a:r>
              <a:rPr lang="en-US"/>
              <a:t>representing the points with proper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-coordinate.</a:t>
            </a:r>
          </a:p>
        </p:txBody>
      </p:sp>
      <p:sp>
        <p:nvSpPr>
          <p:cNvPr id="456778" name="Text Box 74"/>
          <p:cNvSpPr txBox="1">
            <a:spLocks noChangeArrowheads="1"/>
          </p:cNvSpPr>
          <p:nvPr/>
        </p:nvSpPr>
        <p:spPr bwMode="auto">
          <a:xfrm>
            <a:off x="442913" y="3200400"/>
            <a:ext cx="843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 to restrict to points with proper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-coordinate?</a:t>
            </a:r>
          </a:p>
        </p:txBody>
      </p:sp>
      <p:sp>
        <p:nvSpPr>
          <p:cNvPr id="456779" name="Rectangle 75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861A5BE-83BC-41B0-BFD1-D0C10FC1C170}"/>
                  </a:ext>
                </a:extLst>
              </p14:cNvPr>
              <p14:cNvContentPartPr/>
              <p14:nvPr/>
            </p14:nvContentPartPr>
            <p14:xfrm>
              <a:off x="1426680" y="4016160"/>
              <a:ext cx="5835600" cy="2517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861A5BE-83BC-41B0-BFD1-D0C10FC1C1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7320" y="4006800"/>
                <a:ext cx="5854320" cy="2536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46257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Idea:</a:t>
            </a:r>
            <a:r>
              <a:rPr lang="en-US" dirty="0"/>
              <a:t> In primary 1D range tree of </a:t>
            </a:r>
            <a:r>
              <a:rPr lang="en-US" i="1" dirty="0">
                <a:solidFill>
                  <a:srgbClr val="008A87"/>
                </a:solidFill>
              </a:rPr>
              <a:t>x</a:t>
            </a:r>
            <a:r>
              <a:rPr lang="en-US" dirty="0"/>
              <a:t>-coordinates,</a:t>
            </a:r>
          </a:p>
          <a:p>
            <a:r>
              <a:rPr lang="en-US" b="1" u="sng" dirty="0"/>
              <a:t>every</a:t>
            </a:r>
            <a:r>
              <a:rPr lang="en-US" dirty="0"/>
              <a:t> node stores a </a:t>
            </a:r>
            <a:r>
              <a:rPr lang="en-US" b="1" i="1" dirty="0">
                <a:solidFill>
                  <a:schemeClr val="accent2"/>
                </a:solidFill>
              </a:rPr>
              <a:t>secondary</a:t>
            </a:r>
            <a:r>
              <a:rPr lang="en-US" dirty="0"/>
              <a:t> 1D range tree</a:t>
            </a:r>
          </a:p>
          <a:p>
            <a:r>
              <a:rPr lang="en-US" dirty="0"/>
              <a:t>based on </a:t>
            </a:r>
            <a:r>
              <a:rPr lang="en-US" i="1" dirty="0">
                <a:solidFill>
                  <a:srgbClr val="008A87"/>
                </a:solidFill>
              </a:rPr>
              <a:t>y</a:t>
            </a:r>
            <a:r>
              <a:rPr lang="en-US" dirty="0"/>
              <a:t>-coordinates for all points in the subtree</a:t>
            </a:r>
          </a:p>
          <a:p>
            <a:r>
              <a:rPr lang="en-US" dirty="0"/>
              <a:t>of the node.  Recursively search within each.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9388" y="3276600"/>
            <a:ext cx="1066800" cy="1981200"/>
            <a:chOff x="912" y="2352"/>
            <a:chExt cx="672" cy="1248"/>
          </a:xfrm>
        </p:grpSpPr>
        <p:sp>
          <p:nvSpPr>
            <p:cNvPr id="457733" name="Rectangle 5"/>
            <p:cNvSpPr>
              <a:spLocks noChangeArrowheads="1"/>
            </p:cNvSpPr>
            <p:nvPr/>
          </p:nvSpPr>
          <p:spPr bwMode="auto">
            <a:xfrm>
              <a:off x="912" y="2352"/>
              <a:ext cx="672" cy="12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4" name="Line 6"/>
            <p:cNvSpPr>
              <a:spLocks noChangeShapeType="1"/>
            </p:cNvSpPr>
            <p:nvPr/>
          </p:nvSpPr>
          <p:spPr bwMode="auto">
            <a:xfrm>
              <a:off x="912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5" name="Line 7"/>
            <p:cNvSpPr>
              <a:spLocks noChangeShapeType="1"/>
            </p:cNvSpPr>
            <p:nvPr/>
          </p:nvSpPr>
          <p:spPr bwMode="auto">
            <a:xfrm>
              <a:off x="1584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1182688" y="45339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1677988" y="3429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Oval 10"/>
          <p:cNvSpPr>
            <a:spLocks noChangeArrowheads="1"/>
          </p:cNvSpPr>
          <p:nvPr/>
        </p:nvSpPr>
        <p:spPr bwMode="auto">
          <a:xfrm>
            <a:off x="2058988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9" name="Oval 11"/>
          <p:cNvSpPr>
            <a:spLocks noChangeArrowheads="1"/>
          </p:cNvSpPr>
          <p:nvPr/>
        </p:nvSpPr>
        <p:spPr bwMode="auto">
          <a:xfrm>
            <a:off x="25923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0" name="Oval 12"/>
          <p:cNvSpPr>
            <a:spLocks noChangeArrowheads="1"/>
          </p:cNvSpPr>
          <p:nvPr/>
        </p:nvSpPr>
        <p:spPr bwMode="auto">
          <a:xfrm>
            <a:off x="12207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1" name="Oval 13"/>
          <p:cNvSpPr>
            <a:spLocks noChangeArrowheads="1"/>
          </p:cNvSpPr>
          <p:nvPr/>
        </p:nvSpPr>
        <p:spPr bwMode="auto">
          <a:xfrm>
            <a:off x="2211388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2" name="Oval 14"/>
          <p:cNvSpPr>
            <a:spLocks noChangeArrowheads="1"/>
          </p:cNvSpPr>
          <p:nvPr/>
        </p:nvSpPr>
        <p:spPr bwMode="auto">
          <a:xfrm>
            <a:off x="2820988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3" name="Oval 15"/>
          <p:cNvSpPr>
            <a:spLocks noChangeArrowheads="1"/>
          </p:cNvSpPr>
          <p:nvPr/>
        </p:nvSpPr>
        <p:spPr bwMode="auto">
          <a:xfrm>
            <a:off x="2668588" y="5029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1677988" y="4648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1449388" y="4953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6" name="Oval 18"/>
          <p:cNvSpPr>
            <a:spLocks noChangeArrowheads="1"/>
          </p:cNvSpPr>
          <p:nvPr/>
        </p:nvSpPr>
        <p:spPr bwMode="auto">
          <a:xfrm>
            <a:off x="2439988" y="36576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7" name="Oval 19"/>
          <p:cNvSpPr>
            <a:spLocks noChangeArrowheads="1"/>
          </p:cNvSpPr>
          <p:nvPr/>
        </p:nvSpPr>
        <p:spPr bwMode="auto">
          <a:xfrm>
            <a:off x="2820988" y="3581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8" name="Line 20"/>
          <p:cNvSpPr>
            <a:spLocks noChangeShapeType="1"/>
          </p:cNvSpPr>
          <p:nvPr/>
        </p:nvSpPr>
        <p:spPr bwMode="auto">
          <a:xfrm flipV="1">
            <a:off x="915988" y="4876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9" name="Line 21"/>
          <p:cNvSpPr>
            <a:spLocks noChangeShapeType="1"/>
          </p:cNvSpPr>
          <p:nvPr/>
        </p:nvSpPr>
        <p:spPr bwMode="auto">
          <a:xfrm rot="5400000" flipV="1">
            <a:off x="1220788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449388" y="4038600"/>
            <a:ext cx="1066800" cy="762000"/>
            <a:chOff x="913" y="2544"/>
            <a:chExt cx="672" cy="480"/>
          </a:xfrm>
        </p:grpSpPr>
        <p:sp>
          <p:nvSpPr>
            <p:cNvPr id="457751" name="Rectangle 23"/>
            <p:cNvSpPr>
              <a:spLocks noChangeArrowheads="1"/>
            </p:cNvSpPr>
            <p:nvPr/>
          </p:nvSpPr>
          <p:spPr bwMode="auto">
            <a:xfrm>
              <a:off x="913" y="2544"/>
              <a:ext cx="672" cy="480"/>
            </a:xfrm>
            <a:prstGeom prst="rect">
              <a:avLst/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057" y="2688"/>
              <a:ext cx="384" cy="288"/>
              <a:chOff x="4560" y="3312"/>
              <a:chExt cx="384" cy="288"/>
            </a:xfrm>
          </p:grpSpPr>
          <p:sp>
            <p:nvSpPr>
              <p:cNvPr id="457753" name="Oval 25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4" name="Oval 26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5" name="Oval 27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7756" name="Oval 28"/>
          <p:cNvSpPr>
            <a:spLocks noChangeArrowheads="1"/>
          </p:cNvSpPr>
          <p:nvPr/>
        </p:nvSpPr>
        <p:spPr bwMode="auto">
          <a:xfrm>
            <a:off x="5815013" y="3276600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7" name="Oval 29"/>
          <p:cNvSpPr>
            <a:spLocks noChangeArrowheads="1"/>
          </p:cNvSpPr>
          <p:nvPr/>
        </p:nvSpPr>
        <p:spPr bwMode="auto">
          <a:xfrm>
            <a:off x="5603875" y="34591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8" name="Oval 30"/>
          <p:cNvSpPr>
            <a:spLocks noChangeArrowheads="1"/>
          </p:cNvSpPr>
          <p:nvPr/>
        </p:nvSpPr>
        <p:spPr bwMode="auto">
          <a:xfrm>
            <a:off x="5815013" y="3640138"/>
            <a:ext cx="182562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9" name="Oval 31"/>
          <p:cNvSpPr>
            <a:spLocks noChangeArrowheads="1"/>
          </p:cNvSpPr>
          <p:nvPr/>
        </p:nvSpPr>
        <p:spPr bwMode="auto">
          <a:xfrm>
            <a:off x="6027738" y="38227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60" name="Oval 32"/>
          <p:cNvSpPr>
            <a:spLocks noChangeArrowheads="1"/>
          </p:cNvSpPr>
          <p:nvPr/>
        </p:nvSpPr>
        <p:spPr bwMode="auto">
          <a:xfrm>
            <a:off x="5815013" y="40036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61" name="AutoShape 33"/>
          <p:cNvCxnSpPr>
            <a:cxnSpLocks noChangeShapeType="1"/>
            <a:stCxn id="457757" idx="7"/>
            <a:endCxn id="457756" idx="3"/>
          </p:cNvCxnSpPr>
          <p:nvPr/>
        </p:nvCxnSpPr>
        <p:spPr bwMode="auto">
          <a:xfrm flipV="1">
            <a:off x="5757863" y="3432175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2" name="AutoShape 34"/>
          <p:cNvCxnSpPr>
            <a:cxnSpLocks noChangeShapeType="1"/>
            <a:stCxn id="457757" idx="5"/>
            <a:endCxn id="457758" idx="1"/>
          </p:cNvCxnSpPr>
          <p:nvPr/>
        </p:nvCxnSpPr>
        <p:spPr bwMode="auto">
          <a:xfrm>
            <a:off x="5757863" y="3613150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3" name="AutoShape 35"/>
          <p:cNvCxnSpPr>
            <a:cxnSpLocks noChangeShapeType="1"/>
            <a:stCxn id="457758" idx="5"/>
            <a:endCxn id="457759" idx="1"/>
          </p:cNvCxnSpPr>
          <p:nvPr/>
        </p:nvCxnSpPr>
        <p:spPr bwMode="auto">
          <a:xfrm>
            <a:off x="5970588" y="3795713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4" name="AutoShape 36"/>
          <p:cNvCxnSpPr>
            <a:cxnSpLocks noChangeShapeType="1"/>
            <a:stCxn id="457759" idx="3"/>
            <a:endCxn id="457760" idx="7"/>
          </p:cNvCxnSpPr>
          <p:nvPr/>
        </p:nvCxnSpPr>
        <p:spPr bwMode="auto">
          <a:xfrm flipH="1">
            <a:off x="5970588" y="3976688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5" name="AutoShape 37"/>
          <p:cNvCxnSpPr>
            <a:cxnSpLocks noChangeShapeType="1"/>
            <a:stCxn id="457757" idx="3"/>
          </p:cNvCxnSpPr>
          <p:nvPr/>
        </p:nvCxnSpPr>
        <p:spPr bwMode="auto">
          <a:xfrm flipH="1">
            <a:off x="5541963" y="3613150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6" name="AutoShape 38"/>
          <p:cNvCxnSpPr>
            <a:cxnSpLocks noChangeShapeType="1"/>
            <a:stCxn id="457758" idx="3"/>
          </p:cNvCxnSpPr>
          <p:nvPr/>
        </p:nvCxnSpPr>
        <p:spPr bwMode="auto">
          <a:xfrm flipH="1">
            <a:off x="5754688" y="37957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7" name="AutoShape 39"/>
          <p:cNvCxnSpPr>
            <a:cxnSpLocks noChangeShapeType="1"/>
            <a:stCxn id="457759" idx="5"/>
          </p:cNvCxnSpPr>
          <p:nvPr/>
        </p:nvCxnSpPr>
        <p:spPr bwMode="auto">
          <a:xfrm>
            <a:off x="6181725" y="3976688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8" name="AutoShape 40"/>
          <p:cNvCxnSpPr>
            <a:cxnSpLocks noChangeShapeType="1"/>
            <a:stCxn id="457756" idx="5"/>
          </p:cNvCxnSpPr>
          <p:nvPr/>
        </p:nvCxnSpPr>
        <p:spPr bwMode="auto">
          <a:xfrm>
            <a:off x="5970588" y="3432175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69" name="Oval 41"/>
          <p:cNvSpPr>
            <a:spLocks noChangeArrowheads="1"/>
          </p:cNvSpPr>
          <p:nvPr/>
        </p:nvSpPr>
        <p:spPr bwMode="auto">
          <a:xfrm>
            <a:off x="5299075" y="4186238"/>
            <a:ext cx="184150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0" name="Oval 42"/>
          <p:cNvSpPr>
            <a:spLocks noChangeArrowheads="1"/>
          </p:cNvSpPr>
          <p:nvPr/>
        </p:nvSpPr>
        <p:spPr bwMode="auto">
          <a:xfrm>
            <a:off x="4633913" y="43973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1" name="Oval 43"/>
          <p:cNvSpPr>
            <a:spLocks noChangeArrowheads="1"/>
          </p:cNvSpPr>
          <p:nvPr/>
        </p:nvSpPr>
        <p:spPr bwMode="auto">
          <a:xfrm>
            <a:off x="4846638" y="4610100"/>
            <a:ext cx="180975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2" name="Oval 44"/>
          <p:cNvSpPr>
            <a:spLocks noChangeArrowheads="1"/>
          </p:cNvSpPr>
          <p:nvPr/>
        </p:nvSpPr>
        <p:spPr bwMode="auto">
          <a:xfrm>
            <a:off x="5059363" y="48228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3" name="Oval 45"/>
          <p:cNvSpPr>
            <a:spLocks noChangeArrowheads="1"/>
          </p:cNvSpPr>
          <p:nvPr/>
        </p:nvSpPr>
        <p:spPr bwMode="auto">
          <a:xfrm>
            <a:off x="6270625" y="4368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74" name="AutoShape 46"/>
          <p:cNvCxnSpPr>
            <a:cxnSpLocks noChangeShapeType="1"/>
            <a:stCxn id="457769" idx="7"/>
            <a:endCxn id="457760" idx="3"/>
          </p:cNvCxnSpPr>
          <p:nvPr/>
        </p:nvCxnSpPr>
        <p:spPr bwMode="auto">
          <a:xfrm flipV="1">
            <a:off x="5456238" y="4159250"/>
            <a:ext cx="38576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5" name="AutoShape 47"/>
          <p:cNvCxnSpPr>
            <a:cxnSpLocks noChangeShapeType="1"/>
            <a:stCxn id="457769" idx="2"/>
            <a:endCxn id="457770" idx="7"/>
          </p:cNvCxnSpPr>
          <p:nvPr/>
        </p:nvCxnSpPr>
        <p:spPr bwMode="auto">
          <a:xfrm flipH="1">
            <a:off x="4789488" y="4278313"/>
            <a:ext cx="509587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6" name="AutoShape 48"/>
          <p:cNvCxnSpPr>
            <a:cxnSpLocks noChangeShapeType="1"/>
            <a:stCxn id="457770" idx="5"/>
            <a:endCxn id="457771" idx="1"/>
          </p:cNvCxnSpPr>
          <p:nvPr/>
        </p:nvCxnSpPr>
        <p:spPr bwMode="auto">
          <a:xfrm>
            <a:off x="4789488" y="4552950"/>
            <a:ext cx="84137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7" name="AutoShape 49"/>
          <p:cNvCxnSpPr>
            <a:cxnSpLocks noChangeShapeType="1"/>
            <a:stCxn id="457771" idx="5"/>
            <a:endCxn id="457772" idx="1"/>
          </p:cNvCxnSpPr>
          <p:nvPr/>
        </p:nvCxnSpPr>
        <p:spPr bwMode="auto">
          <a:xfrm>
            <a:off x="5000625" y="4765675"/>
            <a:ext cx="85725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78" name="AutoShape 50"/>
          <p:cNvSpPr>
            <a:spLocks noChangeArrowheads="1"/>
          </p:cNvSpPr>
          <p:nvPr/>
        </p:nvSpPr>
        <p:spPr bwMode="auto">
          <a:xfrm>
            <a:off x="5513388" y="4427538"/>
            <a:ext cx="271462" cy="849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79" name="AutoShape 51"/>
          <p:cNvCxnSpPr>
            <a:cxnSpLocks noChangeShapeType="1"/>
            <a:stCxn id="457778" idx="0"/>
            <a:endCxn id="457769" idx="5"/>
          </p:cNvCxnSpPr>
          <p:nvPr/>
        </p:nvCxnSpPr>
        <p:spPr bwMode="auto">
          <a:xfrm flipH="1" flipV="1">
            <a:off x="5456238" y="4341813"/>
            <a:ext cx="193675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0" name="AutoShape 52"/>
          <p:cNvSpPr>
            <a:spLocks noChangeArrowheads="1"/>
          </p:cNvSpPr>
          <p:nvPr/>
        </p:nvSpPr>
        <p:spPr bwMode="auto">
          <a:xfrm>
            <a:off x="5240338" y="5064125"/>
            <a:ext cx="150812" cy="212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1" name="AutoShape 53"/>
          <p:cNvCxnSpPr>
            <a:cxnSpLocks noChangeShapeType="1"/>
            <a:stCxn id="457772" idx="5"/>
            <a:endCxn id="457780" idx="0"/>
          </p:cNvCxnSpPr>
          <p:nvPr/>
        </p:nvCxnSpPr>
        <p:spPr bwMode="auto">
          <a:xfrm>
            <a:off x="5213350" y="4976813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2" name="AutoShape 54"/>
          <p:cNvCxnSpPr>
            <a:cxnSpLocks noChangeShapeType="1"/>
            <a:stCxn id="457770" idx="3"/>
          </p:cNvCxnSpPr>
          <p:nvPr/>
        </p:nvCxnSpPr>
        <p:spPr bwMode="auto">
          <a:xfrm flipH="1">
            <a:off x="4573588" y="455295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3" name="AutoShape 55"/>
          <p:cNvCxnSpPr>
            <a:cxnSpLocks noChangeShapeType="1"/>
            <a:stCxn id="457771" idx="3"/>
          </p:cNvCxnSpPr>
          <p:nvPr/>
        </p:nvCxnSpPr>
        <p:spPr bwMode="auto">
          <a:xfrm flipH="1">
            <a:off x="4784725" y="4765675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4" name="AutoShape 56"/>
          <p:cNvCxnSpPr>
            <a:cxnSpLocks noChangeShapeType="1"/>
            <a:stCxn id="457772" idx="3"/>
          </p:cNvCxnSpPr>
          <p:nvPr/>
        </p:nvCxnSpPr>
        <p:spPr bwMode="auto">
          <a:xfrm flipH="1">
            <a:off x="4999038" y="49768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5" name="Oval 57"/>
          <p:cNvSpPr>
            <a:spLocks noChangeArrowheads="1"/>
          </p:cNvSpPr>
          <p:nvPr/>
        </p:nvSpPr>
        <p:spPr bwMode="auto">
          <a:xfrm>
            <a:off x="6513513" y="4186238"/>
            <a:ext cx="180975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86" name="AutoShape 58"/>
          <p:cNvCxnSpPr>
            <a:cxnSpLocks noChangeShapeType="1"/>
            <a:stCxn id="457760" idx="5"/>
            <a:endCxn id="457785" idx="2"/>
          </p:cNvCxnSpPr>
          <p:nvPr/>
        </p:nvCxnSpPr>
        <p:spPr bwMode="auto">
          <a:xfrm>
            <a:off x="5970588" y="4159250"/>
            <a:ext cx="542925" cy="119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7" name="AutoShape 59"/>
          <p:cNvCxnSpPr>
            <a:cxnSpLocks noChangeShapeType="1"/>
            <a:stCxn id="457773" idx="7"/>
            <a:endCxn id="457785" idx="3"/>
          </p:cNvCxnSpPr>
          <p:nvPr/>
        </p:nvCxnSpPr>
        <p:spPr bwMode="auto">
          <a:xfrm flipV="1">
            <a:off x="6424613" y="4341813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8" name="AutoShape 60"/>
          <p:cNvSpPr>
            <a:spLocks noChangeArrowheads="1"/>
          </p:cNvSpPr>
          <p:nvPr/>
        </p:nvSpPr>
        <p:spPr bwMode="auto">
          <a:xfrm>
            <a:off x="6088063" y="4610100"/>
            <a:ext cx="211137" cy="6667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9" name="AutoShape 61"/>
          <p:cNvCxnSpPr>
            <a:cxnSpLocks noChangeShapeType="1"/>
            <a:stCxn id="457788" idx="0"/>
            <a:endCxn id="457773" idx="3"/>
          </p:cNvCxnSpPr>
          <p:nvPr/>
        </p:nvCxnSpPr>
        <p:spPr bwMode="auto">
          <a:xfrm flipV="1">
            <a:off x="6194425" y="4522788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0" name="Oval 62"/>
          <p:cNvSpPr>
            <a:spLocks noChangeArrowheads="1"/>
          </p:cNvSpPr>
          <p:nvPr/>
        </p:nvSpPr>
        <p:spPr bwMode="auto">
          <a:xfrm>
            <a:off x="6513513" y="45497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1" name="AutoShape 63"/>
          <p:cNvSpPr>
            <a:spLocks noChangeArrowheads="1"/>
          </p:cNvSpPr>
          <p:nvPr/>
        </p:nvSpPr>
        <p:spPr bwMode="auto">
          <a:xfrm>
            <a:off x="6361113" y="4792663"/>
            <a:ext cx="180975" cy="4841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2" name="AutoShape 64"/>
          <p:cNvCxnSpPr>
            <a:cxnSpLocks noChangeShapeType="1"/>
            <a:stCxn id="457791" idx="0"/>
            <a:endCxn id="457790" idx="3"/>
          </p:cNvCxnSpPr>
          <p:nvPr/>
        </p:nvCxnSpPr>
        <p:spPr bwMode="auto">
          <a:xfrm flipV="1">
            <a:off x="6451600" y="4703763"/>
            <a:ext cx="889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3" name="Oval 65"/>
          <p:cNvSpPr>
            <a:spLocks noChangeArrowheads="1"/>
          </p:cNvSpPr>
          <p:nvPr/>
        </p:nvSpPr>
        <p:spPr bwMode="auto">
          <a:xfrm>
            <a:off x="6753225" y="4730750"/>
            <a:ext cx="184150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4" name="AutoShape 66"/>
          <p:cNvSpPr>
            <a:spLocks noChangeArrowheads="1"/>
          </p:cNvSpPr>
          <p:nvPr/>
        </p:nvSpPr>
        <p:spPr bwMode="auto">
          <a:xfrm>
            <a:off x="6604000" y="4973638"/>
            <a:ext cx="149225" cy="3032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95" name="AutoShape 67"/>
          <p:cNvSpPr>
            <a:spLocks noChangeArrowheads="1"/>
          </p:cNvSpPr>
          <p:nvPr/>
        </p:nvSpPr>
        <p:spPr bwMode="auto">
          <a:xfrm>
            <a:off x="6875463" y="5124450"/>
            <a:ext cx="12065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6" name="AutoShape 68"/>
          <p:cNvCxnSpPr>
            <a:cxnSpLocks noChangeShapeType="1"/>
            <a:stCxn id="457794" idx="0"/>
            <a:endCxn id="457793" idx="3"/>
          </p:cNvCxnSpPr>
          <p:nvPr/>
        </p:nvCxnSpPr>
        <p:spPr bwMode="auto">
          <a:xfrm flipV="1">
            <a:off x="6678613" y="4886325"/>
            <a:ext cx="101600" cy="87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7" name="AutoShape 69"/>
          <p:cNvCxnSpPr>
            <a:cxnSpLocks noChangeShapeType="1"/>
            <a:stCxn id="457773" idx="5"/>
            <a:endCxn id="457790" idx="1"/>
          </p:cNvCxnSpPr>
          <p:nvPr/>
        </p:nvCxnSpPr>
        <p:spPr bwMode="auto">
          <a:xfrm>
            <a:off x="6424613" y="4522788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8" name="AutoShape 70"/>
          <p:cNvCxnSpPr>
            <a:cxnSpLocks noChangeShapeType="1"/>
            <a:stCxn id="457790" idx="5"/>
            <a:endCxn id="457793" idx="1"/>
          </p:cNvCxnSpPr>
          <p:nvPr/>
        </p:nvCxnSpPr>
        <p:spPr bwMode="auto">
          <a:xfrm>
            <a:off x="6667500" y="4703763"/>
            <a:ext cx="112713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9" name="Oval 71"/>
          <p:cNvSpPr>
            <a:spLocks noChangeArrowheads="1"/>
          </p:cNvSpPr>
          <p:nvPr/>
        </p:nvSpPr>
        <p:spPr bwMode="auto">
          <a:xfrm>
            <a:off x="6996113" y="4913313"/>
            <a:ext cx="182562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800" name="AutoShape 72"/>
          <p:cNvCxnSpPr>
            <a:cxnSpLocks noChangeShapeType="1"/>
            <a:stCxn id="457795" idx="0"/>
            <a:endCxn id="457799" idx="3"/>
          </p:cNvCxnSpPr>
          <p:nvPr/>
        </p:nvCxnSpPr>
        <p:spPr bwMode="auto">
          <a:xfrm flipV="1">
            <a:off x="6935788" y="5067300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1" name="AutoShape 73"/>
          <p:cNvCxnSpPr>
            <a:cxnSpLocks noChangeShapeType="1"/>
            <a:stCxn id="457793" idx="5"/>
            <a:endCxn id="457799" idx="1"/>
          </p:cNvCxnSpPr>
          <p:nvPr/>
        </p:nvCxnSpPr>
        <p:spPr bwMode="auto">
          <a:xfrm>
            <a:off x="6910388" y="4886325"/>
            <a:ext cx="11271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2" name="AutoShape 74"/>
          <p:cNvCxnSpPr>
            <a:cxnSpLocks noChangeShapeType="1"/>
            <a:stCxn id="457799" idx="5"/>
          </p:cNvCxnSpPr>
          <p:nvPr/>
        </p:nvCxnSpPr>
        <p:spPr bwMode="auto">
          <a:xfrm>
            <a:off x="7151688" y="506730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803" name="Line 75"/>
          <p:cNvSpPr>
            <a:spLocks noChangeShapeType="1"/>
          </p:cNvSpPr>
          <p:nvPr/>
        </p:nvSpPr>
        <p:spPr bwMode="auto">
          <a:xfrm>
            <a:off x="5240338" y="5391150"/>
            <a:ext cx="1787525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4" name="Line 76"/>
          <p:cNvSpPr>
            <a:spLocks noChangeShapeType="1"/>
          </p:cNvSpPr>
          <p:nvPr/>
        </p:nvSpPr>
        <p:spPr bwMode="auto">
          <a:xfrm>
            <a:off x="3430588" y="4343400"/>
            <a:ext cx="838200" cy="0"/>
          </a:xfrm>
          <a:prstGeom prst="line">
            <a:avLst/>
          </a:prstGeom>
          <a:noFill/>
          <a:ln w="76200">
            <a:solidFill>
              <a:srgbClr val="0083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5" name="Oval 77"/>
          <p:cNvSpPr>
            <a:spLocks noChangeArrowheads="1"/>
          </p:cNvSpPr>
          <p:nvPr/>
        </p:nvSpPr>
        <p:spPr bwMode="auto">
          <a:xfrm>
            <a:off x="5278438" y="50482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6" name="Oval 78"/>
          <p:cNvSpPr>
            <a:spLocks noChangeArrowheads="1"/>
          </p:cNvSpPr>
          <p:nvPr/>
        </p:nvSpPr>
        <p:spPr bwMode="auto">
          <a:xfrm>
            <a:off x="5611813" y="4400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7" name="Oval 79"/>
          <p:cNvSpPr>
            <a:spLocks noChangeArrowheads="1"/>
          </p:cNvSpPr>
          <p:nvPr/>
        </p:nvSpPr>
        <p:spPr bwMode="auto">
          <a:xfrm>
            <a:off x="6154738" y="45910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8" name="Oval 80"/>
          <p:cNvSpPr>
            <a:spLocks noChangeArrowheads="1"/>
          </p:cNvSpPr>
          <p:nvPr/>
        </p:nvSpPr>
        <p:spPr bwMode="auto">
          <a:xfrm>
            <a:off x="6411913" y="4762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9" name="Oval 81"/>
          <p:cNvSpPr>
            <a:spLocks noChangeArrowheads="1"/>
          </p:cNvSpPr>
          <p:nvPr/>
        </p:nvSpPr>
        <p:spPr bwMode="auto">
          <a:xfrm>
            <a:off x="6640513" y="4933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0" name="Oval 82"/>
          <p:cNvSpPr>
            <a:spLocks noChangeArrowheads="1"/>
          </p:cNvSpPr>
          <p:nvPr/>
        </p:nvSpPr>
        <p:spPr bwMode="auto">
          <a:xfrm>
            <a:off x="6897688" y="5095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1" name="AutoShape 83"/>
          <p:cNvSpPr>
            <a:spLocks noChangeArrowheads="1"/>
          </p:cNvSpPr>
          <p:nvPr/>
        </p:nvSpPr>
        <p:spPr bwMode="auto">
          <a:xfrm>
            <a:off x="5521325" y="5551488"/>
            <a:ext cx="271463" cy="8493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2" name="AutoShape 84"/>
          <p:cNvSpPr>
            <a:spLocks noChangeArrowheads="1"/>
          </p:cNvSpPr>
          <p:nvPr/>
        </p:nvSpPr>
        <p:spPr bwMode="auto">
          <a:xfrm>
            <a:off x="5256213" y="6188075"/>
            <a:ext cx="150812" cy="212725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3" name="AutoShape 85"/>
          <p:cNvSpPr>
            <a:spLocks noChangeArrowheads="1"/>
          </p:cNvSpPr>
          <p:nvPr/>
        </p:nvSpPr>
        <p:spPr bwMode="auto">
          <a:xfrm>
            <a:off x="6103938" y="5734050"/>
            <a:ext cx="211137" cy="66675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4" name="AutoShape 86"/>
          <p:cNvSpPr>
            <a:spLocks noChangeArrowheads="1"/>
          </p:cNvSpPr>
          <p:nvPr/>
        </p:nvSpPr>
        <p:spPr bwMode="auto">
          <a:xfrm>
            <a:off x="6376988" y="5916613"/>
            <a:ext cx="180975" cy="484187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5" name="AutoShape 87"/>
          <p:cNvSpPr>
            <a:spLocks noChangeArrowheads="1"/>
          </p:cNvSpPr>
          <p:nvPr/>
        </p:nvSpPr>
        <p:spPr bwMode="auto">
          <a:xfrm>
            <a:off x="6619875" y="6097588"/>
            <a:ext cx="149225" cy="3032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6" name="AutoShape 88"/>
          <p:cNvSpPr>
            <a:spLocks noChangeArrowheads="1"/>
          </p:cNvSpPr>
          <p:nvPr/>
        </p:nvSpPr>
        <p:spPr bwMode="auto">
          <a:xfrm>
            <a:off x="6891338" y="6248400"/>
            <a:ext cx="120650" cy="152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7" name="Freeform 89"/>
          <p:cNvSpPr>
            <a:spLocks/>
          </p:cNvSpPr>
          <p:nvPr/>
        </p:nvSpPr>
        <p:spPr bwMode="auto">
          <a:xfrm>
            <a:off x="5065713" y="507682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8" name="Freeform 90"/>
          <p:cNvSpPr>
            <a:spLocks/>
          </p:cNvSpPr>
          <p:nvPr/>
        </p:nvSpPr>
        <p:spPr bwMode="auto">
          <a:xfrm>
            <a:off x="5402263" y="44481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9" name="Freeform 91"/>
          <p:cNvSpPr>
            <a:spLocks/>
          </p:cNvSpPr>
          <p:nvPr/>
        </p:nvSpPr>
        <p:spPr bwMode="auto">
          <a:xfrm>
            <a:off x="5929313" y="46291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0" name="Freeform 92"/>
          <p:cNvSpPr>
            <a:spLocks/>
          </p:cNvSpPr>
          <p:nvPr/>
        </p:nvSpPr>
        <p:spPr bwMode="auto">
          <a:xfrm>
            <a:off x="6189663" y="480060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1" name="Freeform 93"/>
          <p:cNvSpPr>
            <a:spLocks/>
          </p:cNvSpPr>
          <p:nvPr/>
        </p:nvSpPr>
        <p:spPr bwMode="auto">
          <a:xfrm>
            <a:off x="6421438" y="49720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2" name="Freeform 94"/>
          <p:cNvSpPr>
            <a:spLocks/>
          </p:cNvSpPr>
          <p:nvPr/>
        </p:nvSpPr>
        <p:spPr bwMode="auto">
          <a:xfrm>
            <a:off x="6672263" y="51339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3" name="Line 95"/>
          <p:cNvSpPr>
            <a:spLocks noChangeShapeType="1"/>
          </p:cNvSpPr>
          <p:nvPr/>
        </p:nvSpPr>
        <p:spPr bwMode="auto">
          <a:xfrm>
            <a:off x="5240338" y="6553200"/>
            <a:ext cx="17875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6096000" y="152400"/>
            <a:ext cx="914400" cy="1143000"/>
            <a:chOff x="576" y="1440"/>
            <a:chExt cx="576" cy="720"/>
          </a:xfrm>
        </p:grpSpPr>
        <p:sp>
          <p:nvSpPr>
            <p:cNvPr id="457825" name="Freeform 97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6" name="Freeform 98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7" name="Freeform 99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57828" name="Freeform 100"/>
          <p:cNvSpPr>
            <a:spLocks/>
          </p:cNvSpPr>
          <p:nvPr/>
        </p:nvSpPr>
        <p:spPr bwMode="auto">
          <a:xfrm>
            <a:off x="7239000" y="152400"/>
            <a:ext cx="685800" cy="762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29" name="Freeform 101"/>
          <p:cNvSpPr>
            <a:spLocks/>
          </p:cNvSpPr>
          <p:nvPr/>
        </p:nvSpPr>
        <p:spPr bwMode="auto">
          <a:xfrm>
            <a:off x="7296150" y="711200"/>
            <a:ext cx="228600" cy="203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30" name="Freeform 102"/>
          <p:cNvSpPr>
            <a:spLocks/>
          </p:cNvSpPr>
          <p:nvPr/>
        </p:nvSpPr>
        <p:spPr bwMode="auto">
          <a:xfrm>
            <a:off x="7410450" y="152400"/>
            <a:ext cx="171450" cy="5588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457831" name="AutoShape 103"/>
          <p:cNvCxnSpPr>
            <a:cxnSpLocks noChangeShapeType="1"/>
            <a:stCxn id="457826" idx="1"/>
            <a:endCxn id="457828" idx="1"/>
          </p:cNvCxnSpPr>
          <p:nvPr/>
        </p:nvCxnSpPr>
        <p:spPr bwMode="auto">
          <a:xfrm rot="16200000">
            <a:off x="6534150" y="-57150"/>
            <a:ext cx="838200" cy="1257300"/>
          </a:xfrm>
          <a:prstGeom prst="curvedConnector3">
            <a:avLst>
              <a:gd name="adj1" fmla="val 10132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B502EAD-8D3D-45F1-9AFB-61C07FE649C4}"/>
                  </a:ext>
                </a:extLst>
              </p14:cNvPr>
              <p14:cNvContentPartPr/>
              <p14:nvPr/>
            </p14:nvContentPartPr>
            <p14:xfrm>
              <a:off x="1239120" y="3326760"/>
              <a:ext cx="6425280" cy="3288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B502EAD-8D3D-45F1-9AFB-61C07FE649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9760" y="3317400"/>
                <a:ext cx="6444000" cy="330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8754" name="Freeform 2"/>
          <p:cNvSpPr>
            <a:spLocks/>
          </p:cNvSpPr>
          <p:nvPr/>
        </p:nvSpPr>
        <p:spPr bwMode="auto">
          <a:xfrm>
            <a:off x="209550" y="2190750"/>
            <a:ext cx="668338" cy="1289050"/>
          </a:xfrm>
          <a:custGeom>
            <a:avLst/>
            <a:gdLst/>
            <a:ahLst/>
            <a:cxnLst>
              <a:cxn ang="0">
                <a:pos x="190" y="722"/>
              </a:cxn>
              <a:cxn ang="0">
                <a:pos x="161" y="679"/>
              </a:cxn>
              <a:cxn ang="0">
                <a:pos x="26" y="454"/>
              </a:cxn>
              <a:cxn ang="0">
                <a:pos x="12" y="286"/>
              </a:cxn>
              <a:cxn ang="0">
                <a:pos x="98" y="166"/>
              </a:cxn>
              <a:cxn ang="0">
                <a:pos x="242" y="31"/>
              </a:cxn>
              <a:cxn ang="0">
                <a:pos x="362" y="26"/>
              </a:cxn>
              <a:cxn ang="0">
                <a:pos x="382" y="185"/>
              </a:cxn>
              <a:cxn ang="0">
                <a:pos x="367" y="362"/>
              </a:cxn>
              <a:cxn ang="0">
                <a:pos x="415" y="622"/>
              </a:cxn>
              <a:cxn ang="0">
                <a:pos x="406" y="761"/>
              </a:cxn>
              <a:cxn ang="0">
                <a:pos x="329" y="809"/>
              </a:cxn>
              <a:cxn ang="0">
                <a:pos x="190" y="722"/>
              </a:cxn>
            </a:cxnLst>
            <a:rect l="0" t="0" r="r" b="b"/>
            <a:pathLst>
              <a:path w="421" h="812">
                <a:moveTo>
                  <a:pt x="190" y="722"/>
                </a:moveTo>
                <a:cubicBezTo>
                  <a:pt x="162" y="700"/>
                  <a:pt x="188" y="724"/>
                  <a:pt x="161" y="679"/>
                </a:cubicBezTo>
                <a:cubicBezTo>
                  <a:pt x="134" y="634"/>
                  <a:pt x="51" y="520"/>
                  <a:pt x="26" y="454"/>
                </a:cubicBezTo>
                <a:cubicBezTo>
                  <a:pt x="1" y="388"/>
                  <a:pt x="0" y="334"/>
                  <a:pt x="12" y="286"/>
                </a:cubicBezTo>
                <a:cubicBezTo>
                  <a:pt x="24" y="238"/>
                  <a:pt x="60" y="208"/>
                  <a:pt x="98" y="166"/>
                </a:cubicBezTo>
                <a:cubicBezTo>
                  <a:pt x="136" y="124"/>
                  <a:pt x="198" y="54"/>
                  <a:pt x="242" y="31"/>
                </a:cubicBezTo>
                <a:cubicBezTo>
                  <a:pt x="286" y="8"/>
                  <a:pt x="339" y="0"/>
                  <a:pt x="362" y="26"/>
                </a:cubicBezTo>
                <a:cubicBezTo>
                  <a:pt x="385" y="52"/>
                  <a:pt x="381" y="129"/>
                  <a:pt x="382" y="185"/>
                </a:cubicBezTo>
                <a:cubicBezTo>
                  <a:pt x="383" y="241"/>
                  <a:pt x="362" y="289"/>
                  <a:pt x="367" y="362"/>
                </a:cubicBezTo>
                <a:cubicBezTo>
                  <a:pt x="372" y="435"/>
                  <a:pt x="409" y="556"/>
                  <a:pt x="415" y="622"/>
                </a:cubicBezTo>
                <a:cubicBezTo>
                  <a:pt x="421" y="688"/>
                  <a:pt x="420" y="730"/>
                  <a:pt x="406" y="761"/>
                </a:cubicBezTo>
                <a:cubicBezTo>
                  <a:pt x="392" y="792"/>
                  <a:pt x="364" y="812"/>
                  <a:pt x="329" y="809"/>
                </a:cubicBezTo>
                <a:cubicBezTo>
                  <a:pt x="294" y="806"/>
                  <a:pt x="218" y="744"/>
                  <a:pt x="190" y="722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5" name="Freeform 3"/>
          <p:cNvSpPr>
            <a:spLocks/>
          </p:cNvSpPr>
          <p:nvPr/>
        </p:nvSpPr>
        <p:spPr bwMode="auto">
          <a:xfrm>
            <a:off x="955675" y="1860550"/>
            <a:ext cx="647700" cy="1068388"/>
          </a:xfrm>
          <a:custGeom>
            <a:avLst/>
            <a:gdLst/>
            <a:ahLst/>
            <a:cxnLst>
              <a:cxn ang="0">
                <a:pos x="36" y="489"/>
              </a:cxn>
              <a:cxn ang="0">
                <a:pos x="3" y="263"/>
              </a:cxn>
              <a:cxn ang="0">
                <a:pos x="51" y="153"/>
              </a:cxn>
              <a:cxn ang="0">
                <a:pos x="219" y="33"/>
              </a:cxn>
              <a:cxn ang="0">
                <a:pos x="324" y="28"/>
              </a:cxn>
              <a:cxn ang="0">
                <a:pos x="396" y="201"/>
              </a:cxn>
              <a:cxn ang="0">
                <a:pos x="396" y="412"/>
              </a:cxn>
              <a:cxn ang="0">
                <a:pos x="377" y="566"/>
              </a:cxn>
              <a:cxn ang="0">
                <a:pos x="329" y="666"/>
              </a:cxn>
              <a:cxn ang="0">
                <a:pos x="171" y="609"/>
              </a:cxn>
              <a:cxn ang="0">
                <a:pos x="75" y="508"/>
              </a:cxn>
              <a:cxn ang="0">
                <a:pos x="36" y="489"/>
              </a:cxn>
            </a:cxnLst>
            <a:rect l="0" t="0" r="r" b="b"/>
            <a:pathLst>
              <a:path w="408" h="673">
                <a:moveTo>
                  <a:pt x="36" y="489"/>
                </a:moveTo>
                <a:cubicBezTo>
                  <a:pt x="24" y="448"/>
                  <a:pt x="0" y="319"/>
                  <a:pt x="3" y="263"/>
                </a:cubicBezTo>
                <a:cubicBezTo>
                  <a:pt x="6" y="207"/>
                  <a:pt x="15" y="191"/>
                  <a:pt x="51" y="153"/>
                </a:cubicBezTo>
                <a:cubicBezTo>
                  <a:pt x="87" y="115"/>
                  <a:pt x="174" y="54"/>
                  <a:pt x="219" y="33"/>
                </a:cubicBezTo>
                <a:cubicBezTo>
                  <a:pt x="264" y="12"/>
                  <a:pt x="295" y="0"/>
                  <a:pt x="324" y="28"/>
                </a:cubicBezTo>
                <a:cubicBezTo>
                  <a:pt x="353" y="56"/>
                  <a:pt x="384" y="137"/>
                  <a:pt x="396" y="201"/>
                </a:cubicBezTo>
                <a:cubicBezTo>
                  <a:pt x="408" y="265"/>
                  <a:pt x="399" y="351"/>
                  <a:pt x="396" y="412"/>
                </a:cubicBezTo>
                <a:cubicBezTo>
                  <a:pt x="393" y="473"/>
                  <a:pt x="388" y="524"/>
                  <a:pt x="377" y="566"/>
                </a:cubicBezTo>
                <a:cubicBezTo>
                  <a:pt x="366" y="608"/>
                  <a:pt x="363" y="659"/>
                  <a:pt x="329" y="666"/>
                </a:cubicBezTo>
                <a:cubicBezTo>
                  <a:pt x="295" y="673"/>
                  <a:pt x="213" y="635"/>
                  <a:pt x="171" y="609"/>
                </a:cubicBezTo>
                <a:cubicBezTo>
                  <a:pt x="129" y="583"/>
                  <a:pt x="95" y="531"/>
                  <a:pt x="75" y="508"/>
                </a:cubicBezTo>
                <a:cubicBezTo>
                  <a:pt x="55" y="485"/>
                  <a:pt x="48" y="530"/>
                  <a:pt x="36" y="489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6" name="Freeform 4"/>
          <p:cNvSpPr>
            <a:spLocks/>
          </p:cNvSpPr>
          <p:nvPr/>
        </p:nvSpPr>
        <p:spPr bwMode="auto">
          <a:xfrm>
            <a:off x="1636713" y="2011363"/>
            <a:ext cx="690562" cy="1711325"/>
          </a:xfrm>
          <a:custGeom>
            <a:avLst/>
            <a:gdLst/>
            <a:ahLst/>
            <a:cxnLst>
              <a:cxn ang="0">
                <a:pos x="11" y="567"/>
              </a:cxn>
              <a:cxn ang="0">
                <a:pos x="11" y="519"/>
              </a:cxn>
              <a:cxn ang="0">
                <a:pos x="73" y="355"/>
              </a:cxn>
              <a:cxn ang="0">
                <a:pos x="174" y="178"/>
              </a:cxn>
              <a:cxn ang="0">
                <a:pos x="222" y="53"/>
              </a:cxn>
              <a:cxn ang="0">
                <a:pos x="323" y="5"/>
              </a:cxn>
              <a:cxn ang="0">
                <a:pos x="375" y="82"/>
              </a:cxn>
              <a:cxn ang="0">
                <a:pos x="414" y="293"/>
              </a:cxn>
              <a:cxn ang="0">
                <a:pos x="395" y="485"/>
              </a:cxn>
              <a:cxn ang="0">
                <a:pos x="399" y="667"/>
              </a:cxn>
              <a:cxn ang="0">
                <a:pos x="414" y="850"/>
              </a:cxn>
              <a:cxn ang="0">
                <a:pos x="419" y="979"/>
              </a:cxn>
              <a:cxn ang="0">
                <a:pos x="318" y="1066"/>
              </a:cxn>
              <a:cxn ang="0">
                <a:pos x="121" y="907"/>
              </a:cxn>
              <a:cxn ang="0">
                <a:pos x="78" y="677"/>
              </a:cxn>
              <a:cxn ang="0">
                <a:pos x="11" y="567"/>
              </a:cxn>
            </a:cxnLst>
            <a:rect l="0" t="0" r="r" b="b"/>
            <a:pathLst>
              <a:path w="435" h="1078">
                <a:moveTo>
                  <a:pt x="11" y="567"/>
                </a:moveTo>
                <a:cubicBezTo>
                  <a:pt x="0" y="541"/>
                  <a:pt x="1" y="554"/>
                  <a:pt x="11" y="519"/>
                </a:cubicBezTo>
                <a:cubicBezTo>
                  <a:pt x="21" y="484"/>
                  <a:pt x="46" y="412"/>
                  <a:pt x="73" y="355"/>
                </a:cubicBezTo>
                <a:cubicBezTo>
                  <a:pt x="100" y="298"/>
                  <a:pt x="149" y="228"/>
                  <a:pt x="174" y="178"/>
                </a:cubicBezTo>
                <a:cubicBezTo>
                  <a:pt x="199" y="128"/>
                  <a:pt x="197" y="82"/>
                  <a:pt x="222" y="53"/>
                </a:cubicBezTo>
                <a:cubicBezTo>
                  <a:pt x="247" y="24"/>
                  <a:pt x="298" y="0"/>
                  <a:pt x="323" y="5"/>
                </a:cubicBezTo>
                <a:cubicBezTo>
                  <a:pt x="348" y="10"/>
                  <a:pt x="360" y="34"/>
                  <a:pt x="375" y="82"/>
                </a:cubicBezTo>
                <a:cubicBezTo>
                  <a:pt x="390" y="130"/>
                  <a:pt x="411" y="226"/>
                  <a:pt x="414" y="293"/>
                </a:cubicBezTo>
                <a:cubicBezTo>
                  <a:pt x="417" y="360"/>
                  <a:pt x="397" y="423"/>
                  <a:pt x="395" y="485"/>
                </a:cubicBezTo>
                <a:cubicBezTo>
                  <a:pt x="393" y="547"/>
                  <a:pt x="396" y="606"/>
                  <a:pt x="399" y="667"/>
                </a:cubicBezTo>
                <a:cubicBezTo>
                  <a:pt x="402" y="728"/>
                  <a:pt x="411" y="798"/>
                  <a:pt x="414" y="850"/>
                </a:cubicBezTo>
                <a:cubicBezTo>
                  <a:pt x="417" y="902"/>
                  <a:pt x="435" y="943"/>
                  <a:pt x="419" y="979"/>
                </a:cubicBezTo>
                <a:cubicBezTo>
                  <a:pt x="403" y="1015"/>
                  <a:pt x="368" y="1078"/>
                  <a:pt x="318" y="1066"/>
                </a:cubicBezTo>
                <a:cubicBezTo>
                  <a:pt x="268" y="1054"/>
                  <a:pt x="161" y="972"/>
                  <a:pt x="121" y="907"/>
                </a:cubicBezTo>
                <a:cubicBezTo>
                  <a:pt x="81" y="842"/>
                  <a:pt x="94" y="733"/>
                  <a:pt x="78" y="677"/>
                </a:cubicBezTo>
                <a:cubicBezTo>
                  <a:pt x="62" y="621"/>
                  <a:pt x="22" y="593"/>
                  <a:pt x="11" y="567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7" name="Freeform 5"/>
          <p:cNvSpPr>
            <a:spLocks/>
          </p:cNvSpPr>
          <p:nvPr/>
        </p:nvSpPr>
        <p:spPr bwMode="auto">
          <a:xfrm>
            <a:off x="8053388" y="2255838"/>
            <a:ext cx="933450" cy="1285875"/>
          </a:xfrm>
          <a:custGeom>
            <a:avLst/>
            <a:gdLst/>
            <a:ahLst/>
            <a:cxnLst>
              <a:cxn ang="0">
                <a:pos x="15" y="744"/>
              </a:cxn>
              <a:cxn ang="0">
                <a:pos x="25" y="369"/>
              </a:cxn>
              <a:cxn ang="0">
                <a:pos x="10" y="173"/>
              </a:cxn>
              <a:cxn ang="0">
                <a:pos x="87" y="14"/>
              </a:cxn>
              <a:cxn ang="0">
                <a:pos x="250" y="91"/>
              </a:cxn>
              <a:cxn ang="0">
                <a:pos x="370" y="206"/>
              </a:cxn>
              <a:cxn ang="0">
                <a:pos x="466" y="312"/>
              </a:cxn>
              <a:cxn ang="0">
                <a:pos x="567" y="427"/>
              </a:cxn>
              <a:cxn ang="0">
                <a:pos x="586" y="537"/>
              </a:cxn>
              <a:cxn ang="0">
                <a:pos x="553" y="609"/>
              </a:cxn>
              <a:cxn ang="0">
                <a:pos x="413" y="672"/>
              </a:cxn>
              <a:cxn ang="0">
                <a:pos x="265" y="739"/>
              </a:cxn>
              <a:cxn ang="0">
                <a:pos x="97" y="787"/>
              </a:cxn>
              <a:cxn ang="0">
                <a:pos x="44" y="768"/>
              </a:cxn>
              <a:cxn ang="0">
                <a:pos x="15" y="744"/>
              </a:cxn>
            </a:cxnLst>
            <a:rect l="0" t="0" r="r" b="b"/>
            <a:pathLst>
              <a:path w="588" h="810">
                <a:moveTo>
                  <a:pt x="15" y="744"/>
                </a:moveTo>
                <a:cubicBezTo>
                  <a:pt x="12" y="678"/>
                  <a:pt x="26" y="464"/>
                  <a:pt x="25" y="369"/>
                </a:cubicBezTo>
                <a:cubicBezTo>
                  <a:pt x="24" y="274"/>
                  <a:pt x="0" y="232"/>
                  <a:pt x="10" y="173"/>
                </a:cubicBezTo>
                <a:cubicBezTo>
                  <a:pt x="20" y="114"/>
                  <a:pt x="47" y="28"/>
                  <a:pt x="87" y="14"/>
                </a:cubicBezTo>
                <a:cubicBezTo>
                  <a:pt x="127" y="0"/>
                  <a:pt x="203" y="59"/>
                  <a:pt x="250" y="91"/>
                </a:cubicBezTo>
                <a:cubicBezTo>
                  <a:pt x="297" y="123"/>
                  <a:pt x="334" y="169"/>
                  <a:pt x="370" y="206"/>
                </a:cubicBezTo>
                <a:cubicBezTo>
                  <a:pt x="406" y="243"/>
                  <a:pt x="433" y="275"/>
                  <a:pt x="466" y="312"/>
                </a:cubicBezTo>
                <a:cubicBezTo>
                  <a:pt x="499" y="349"/>
                  <a:pt x="547" y="389"/>
                  <a:pt x="567" y="427"/>
                </a:cubicBezTo>
                <a:cubicBezTo>
                  <a:pt x="587" y="465"/>
                  <a:pt x="588" y="507"/>
                  <a:pt x="586" y="537"/>
                </a:cubicBezTo>
                <a:cubicBezTo>
                  <a:pt x="584" y="567"/>
                  <a:pt x="582" y="587"/>
                  <a:pt x="553" y="609"/>
                </a:cubicBezTo>
                <a:cubicBezTo>
                  <a:pt x="524" y="631"/>
                  <a:pt x="461" y="650"/>
                  <a:pt x="413" y="672"/>
                </a:cubicBezTo>
                <a:cubicBezTo>
                  <a:pt x="365" y="694"/>
                  <a:pt x="318" y="720"/>
                  <a:pt x="265" y="739"/>
                </a:cubicBezTo>
                <a:cubicBezTo>
                  <a:pt x="212" y="758"/>
                  <a:pt x="134" y="782"/>
                  <a:pt x="97" y="787"/>
                </a:cubicBezTo>
                <a:cubicBezTo>
                  <a:pt x="60" y="792"/>
                  <a:pt x="55" y="775"/>
                  <a:pt x="44" y="768"/>
                </a:cubicBezTo>
                <a:cubicBezTo>
                  <a:pt x="33" y="761"/>
                  <a:pt x="18" y="810"/>
                  <a:pt x="15" y="744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8" name="Freeform 6"/>
          <p:cNvSpPr>
            <a:spLocks/>
          </p:cNvSpPr>
          <p:nvPr/>
        </p:nvSpPr>
        <p:spPr bwMode="auto">
          <a:xfrm>
            <a:off x="6924675" y="1744663"/>
            <a:ext cx="1027113" cy="1970087"/>
          </a:xfrm>
          <a:custGeom>
            <a:avLst/>
            <a:gdLst/>
            <a:ahLst/>
            <a:cxnLst>
              <a:cxn ang="0">
                <a:pos x="83" y="5"/>
              </a:cxn>
              <a:cxn ang="0">
                <a:pos x="270" y="39"/>
              </a:cxn>
              <a:cxn ang="0">
                <a:pos x="395" y="67"/>
              </a:cxn>
              <a:cxn ang="0">
                <a:pos x="486" y="154"/>
              </a:cxn>
              <a:cxn ang="0">
                <a:pos x="524" y="283"/>
              </a:cxn>
              <a:cxn ang="0">
                <a:pos x="572" y="403"/>
              </a:cxn>
              <a:cxn ang="0">
                <a:pos x="620" y="495"/>
              </a:cxn>
              <a:cxn ang="0">
                <a:pos x="630" y="605"/>
              </a:cxn>
              <a:cxn ang="0">
                <a:pos x="520" y="787"/>
              </a:cxn>
              <a:cxn ang="0">
                <a:pos x="481" y="903"/>
              </a:cxn>
              <a:cxn ang="0">
                <a:pos x="424" y="1042"/>
              </a:cxn>
              <a:cxn ang="0">
                <a:pos x="337" y="1162"/>
              </a:cxn>
              <a:cxn ang="0">
                <a:pos x="203" y="1234"/>
              </a:cxn>
              <a:cxn ang="0">
                <a:pos x="83" y="1205"/>
              </a:cxn>
              <a:cxn ang="0">
                <a:pos x="64" y="1047"/>
              </a:cxn>
              <a:cxn ang="0">
                <a:pos x="68" y="850"/>
              </a:cxn>
              <a:cxn ang="0">
                <a:pos x="49" y="706"/>
              </a:cxn>
              <a:cxn ang="0">
                <a:pos x="20" y="485"/>
              </a:cxn>
              <a:cxn ang="0">
                <a:pos x="6" y="322"/>
              </a:cxn>
              <a:cxn ang="0">
                <a:pos x="1" y="159"/>
              </a:cxn>
              <a:cxn ang="0">
                <a:pos x="11" y="53"/>
              </a:cxn>
              <a:cxn ang="0">
                <a:pos x="49" y="10"/>
              </a:cxn>
              <a:cxn ang="0">
                <a:pos x="83" y="5"/>
              </a:cxn>
            </a:cxnLst>
            <a:rect l="0" t="0" r="r" b="b"/>
            <a:pathLst>
              <a:path w="647" h="1241">
                <a:moveTo>
                  <a:pt x="83" y="5"/>
                </a:moveTo>
                <a:cubicBezTo>
                  <a:pt x="120" y="10"/>
                  <a:pt x="218" y="29"/>
                  <a:pt x="270" y="39"/>
                </a:cubicBezTo>
                <a:cubicBezTo>
                  <a:pt x="322" y="49"/>
                  <a:pt x="359" y="48"/>
                  <a:pt x="395" y="67"/>
                </a:cubicBezTo>
                <a:cubicBezTo>
                  <a:pt x="431" y="86"/>
                  <a:pt x="464" y="118"/>
                  <a:pt x="486" y="154"/>
                </a:cubicBezTo>
                <a:cubicBezTo>
                  <a:pt x="508" y="190"/>
                  <a:pt x="510" y="241"/>
                  <a:pt x="524" y="283"/>
                </a:cubicBezTo>
                <a:cubicBezTo>
                  <a:pt x="538" y="325"/>
                  <a:pt x="556" y="368"/>
                  <a:pt x="572" y="403"/>
                </a:cubicBezTo>
                <a:cubicBezTo>
                  <a:pt x="588" y="438"/>
                  <a:pt x="610" y="461"/>
                  <a:pt x="620" y="495"/>
                </a:cubicBezTo>
                <a:cubicBezTo>
                  <a:pt x="630" y="529"/>
                  <a:pt x="647" y="556"/>
                  <a:pt x="630" y="605"/>
                </a:cubicBezTo>
                <a:cubicBezTo>
                  <a:pt x="613" y="654"/>
                  <a:pt x="545" y="737"/>
                  <a:pt x="520" y="787"/>
                </a:cubicBezTo>
                <a:cubicBezTo>
                  <a:pt x="495" y="837"/>
                  <a:pt x="497" y="861"/>
                  <a:pt x="481" y="903"/>
                </a:cubicBezTo>
                <a:cubicBezTo>
                  <a:pt x="465" y="945"/>
                  <a:pt x="448" y="999"/>
                  <a:pt x="424" y="1042"/>
                </a:cubicBezTo>
                <a:cubicBezTo>
                  <a:pt x="400" y="1085"/>
                  <a:pt x="374" y="1130"/>
                  <a:pt x="337" y="1162"/>
                </a:cubicBezTo>
                <a:cubicBezTo>
                  <a:pt x="300" y="1194"/>
                  <a:pt x="245" y="1227"/>
                  <a:pt x="203" y="1234"/>
                </a:cubicBezTo>
                <a:cubicBezTo>
                  <a:pt x="161" y="1241"/>
                  <a:pt x="106" y="1236"/>
                  <a:pt x="83" y="1205"/>
                </a:cubicBezTo>
                <a:cubicBezTo>
                  <a:pt x="60" y="1174"/>
                  <a:pt x="66" y="1106"/>
                  <a:pt x="64" y="1047"/>
                </a:cubicBezTo>
                <a:cubicBezTo>
                  <a:pt x="62" y="988"/>
                  <a:pt x="70" y="907"/>
                  <a:pt x="68" y="850"/>
                </a:cubicBezTo>
                <a:cubicBezTo>
                  <a:pt x="66" y="793"/>
                  <a:pt x="57" y="767"/>
                  <a:pt x="49" y="706"/>
                </a:cubicBezTo>
                <a:cubicBezTo>
                  <a:pt x="41" y="645"/>
                  <a:pt x="27" y="549"/>
                  <a:pt x="20" y="485"/>
                </a:cubicBezTo>
                <a:cubicBezTo>
                  <a:pt x="13" y="421"/>
                  <a:pt x="9" y="376"/>
                  <a:pt x="6" y="322"/>
                </a:cubicBezTo>
                <a:cubicBezTo>
                  <a:pt x="3" y="268"/>
                  <a:pt x="0" y="204"/>
                  <a:pt x="1" y="159"/>
                </a:cubicBezTo>
                <a:cubicBezTo>
                  <a:pt x="2" y="114"/>
                  <a:pt x="3" y="78"/>
                  <a:pt x="11" y="53"/>
                </a:cubicBezTo>
                <a:cubicBezTo>
                  <a:pt x="19" y="28"/>
                  <a:pt x="37" y="18"/>
                  <a:pt x="49" y="10"/>
                </a:cubicBezTo>
                <a:cubicBezTo>
                  <a:pt x="61" y="2"/>
                  <a:pt x="46" y="0"/>
                  <a:pt x="83" y="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9" name="Freeform 7"/>
          <p:cNvSpPr>
            <a:spLocks/>
          </p:cNvSpPr>
          <p:nvPr/>
        </p:nvSpPr>
        <p:spPr bwMode="auto">
          <a:xfrm>
            <a:off x="5524500" y="1746250"/>
            <a:ext cx="1344613" cy="1957388"/>
          </a:xfrm>
          <a:custGeom>
            <a:avLst/>
            <a:gdLst/>
            <a:ahLst/>
            <a:cxnLst>
              <a:cxn ang="0">
                <a:pos x="43" y="9"/>
              </a:cxn>
              <a:cxn ang="0">
                <a:pos x="283" y="14"/>
              </a:cxn>
              <a:cxn ang="0">
                <a:pos x="466" y="90"/>
              </a:cxn>
              <a:cxn ang="0">
                <a:pos x="576" y="153"/>
              </a:cxn>
              <a:cxn ang="0">
                <a:pos x="667" y="244"/>
              </a:cxn>
              <a:cxn ang="0">
                <a:pos x="739" y="364"/>
              </a:cxn>
              <a:cxn ang="0">
                <a:pos x="792" y="474"/>
              </a:cxn>
              <a:cxn ang="0">
                <a:pos x="835" y="561"/>
              </a:cxn>
              <a:cxn ang="0">
                <a:pos x="840" y="633"/>
              </a:cxn>
              <a:cxn ang="0">
                <a:pos x="840" y="734"/>
              </a:cxn>
              <a:cxn ang="0">
                <a:pos x="797" y="906"/>
              </a:cxn>
              <a:cxn ang="0">
                <a:pos x="734" y="1007"/>
              </a:cxn>
              <a:cxn ang="0">
                <a:pos x="624" y="1122"/>
              </a:cxn>
              <a:cxn ang="0">
                <a:pos x="456" y="1190"/>
              </a:cxn>
              <a:cxn ang="0">
                <a:pos x="250" y="1233"/>
              </a:cxn>
              <a:cxn ang="0">
                <a:pos x="120" y="1190"/>
              </a:cxn>
              <a:cxn ang="0">
                <a:pos x="34" y="1074"/>
              </a:cxn>
              <a:cxn ang="0">
                <a:pos x="14" y="892"/>
              </a:cxn>
              <a:cxn ang="0">
                <a:pos x="14" y="734"/>
              </a:cxn>
              <a:cxn ang="0">
                <a:pos x="24" y="546"/>
              </a:cxn>
              <a:cxn ang="0">
                <a:pos x="10" y="402"/>
              </a:cxn>
              <a:cxn ang="0">
                <a:pos x="14" y="254"/>
              </a:cxn>
              <a:cxn ang="0">
                <a:pos x="24" y="148"/>
              </a:cxn>
              <a:cxn ang="0">
                <a:pos x="24" y="62"/>
              </a:cxn>
              <a:cxn ang="0">
                <a:pos x="43" y="9"/>
              </a:cxn>
            </a:cxnLst>
            <a:rect l="0" t="0" r="r" b="b"/>
            <a:pathLst>
              <a:path w="847" h="1233">
                <a:moveTo>
                  <a:pt x="43" y="9"/>
                </a:moveTo>
                <a:cubicBezTo>
                  <a:pt x="86" y="1"/>
                  <a:pt x="212" y="0"/>
                  <a:pt x="283" y="14"/>
                </a:cubicBezTo>
                <a:cubicBezTo>
                  <a:pt x="354" y="28"/>
                  <a:pt x="417" y="67"/>
                  <a:pt x="466" y="90"/>
                </a:cubicBezTo>
                <a:cubicBezTo>
                  <a:pt x="515" y="113"/>
                  <a:pt x="542" y="127"/>
                  <a:pt x="576" y="153"/>
                </a:cubicBezTo>
                <a:cubicBezTo>
                  <a:pt x="610" y="179"/>
                  <a:pt x="640" y="209"/>
                  <a:pt x="667" y="244"/>
                </a:cubicBezTo>
                <a:cubicBezTo>
                  <a:pt x="694" y="279"/>
                  <a:pt x="718" y="326"/>
                  <a:pt x="739" y="364"/>
                </a:cubicBezTo>
                <a:cubicBezTo>
                  <a:pt x="760" y="402"/>
                  <a:pt x="776" y="441"/>
                  <a:pt x="792" y="474"/>
                </a:cubicBezTo>
                <a:cubicBezTo>
                  <a:pt x="808" y="507"/>
                  <a:pt x="827" y="535"/>
                  <a:pt x="835" y="561"/>
                </a:cubicBezTo>
                <a:cubicBezTo>
                  <a:pt x="843" y="587"/>
                  <a:pt x="839" y="604"/>
                  <a:pt x="840" y="633"/>
                </a:cubicBezTo>
                <a:cubicBezTo>
                  <a:pt x="841" y="662"/>
                  <a:pt x="847" y="689"/>
                  <a:pt x="840" y="734"/>
                </a:cubicBezTo>
                <a:cubicBezTo>
                  <a:pt x="833" y="779"/>
                  <a:pt x="815" y="861"/>
                  <a:pt x="797" y="906"/>
                </a:cubicBezTo>
                <a:cubicBezTo>
                  <a:pt x="779" y="951"/>
                  <a:pt x="763" y="971"/>
                  <a:pt x="734" y="1007"/>
                </a:cubicBezTo>
                <a:cubicBezTo>
                  <a:pt x="705" y="1043"/>
                  <a:pt x="670" y="1092"/>
                  <a:pt x="624" y="1122"/>
                </a:cubicBezTo>
                <a:cubicBezTo>
                  <a:pt x="578" y="1152"/>
                  <a:pt x="518" y="1171"/>
                  <a:pt x="456" y="1190"/>
                </a:cubicBezTo>
                <a:cubicBezTo>
                  <a:pt x="394" y="1209"/>
                  <a:pt x="306" y="1233"/>
                  <a:pt x="250" y="1233"/>
                </a:cubicBezTo>
                <a:cubicBezTo>
                  <a:pt x="194" y="1233"/>
                  <a:pt x="156" y="1216"/>
                  <a:pt x="120" y="1190"/>
                </a:cubicBezTo>
                <a:cubicBezTo>
                  <a:pt x="84" y="1164"/>
                  <a:pt x="52" y="1124"/>
                  <a:pt x="34" y="1074"/>
                </a:cubicBezTo>
                <a:cubicBezTo>
                  <a:pt x="16" y="1024"/>
                  <a:pt x="17" y="949"/>
                  <a:pt x="14" y="892"/>
                </a:cubicBezTo>
                <a:cubicBezTo>
                  <a:pt x="11" y="835"/>
                  <a:pt x="12" y="792"/>
                  <a:pt x="14" y="734"/>
                </a:cubicBezTo>
                <a:cubicBezTo>
                  <a:pt x="16" y="676"/>
                  <a:pt x="25" y="601"/>
                  <a:pt x="24" y="546"/>
                </a:cubicBezTo>
                <a:cubicBezTo>
                  <a:pt x="23" y="491"/>
                  <a:pt x="12" y="451"/>
                  <a:pt x="10" y="402"/>
                </a:cubicBezTo>
                <a:cubicBezTo>
                  <a:pt x="8" y="353"/>
                  <a:pt x="12" y="296"/>
                  <a:pt x="14" y="254"/>
                </a:cubicBezTo>
                <a:cubicBezTo>
                  <a:pt x="16" y="212"/>
                  <a:pt x="22" y="180"/>
                  <a:pt x="24" y="148"/>
                </a:cubicBezTo>
                <a:cubicBezTo>
                  <a:pt x="26" y="116"/>
                  <a:pt x="20" y="84"/>
                  <a:pt x="24" y="62"/>
                </a:cubicBezTo>
                <a:cubicBezTo>
                  <a:pt x="28" y="40"/>
                  <a:pt x="0" y="17"/>
                  <a:pt x="43" y="9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2451100" y="4048125"/>
            <a:ext cx="3028950" cy="1554163"/>
          </a:xfrm>
          <a:custGeom>
            <a:avLst/>
            <a:gdLst/>
            <a:ahLst/>
            <a:cxnLst>
              <a:cxn ang="0">
                <a:pos x="9" y="863"/>
              </a:cxn>
              <a:cxn ang="0">
                <a:pos x="76" y="546"/>
              </a:cxn>
              <a:cxn ang="0">
                <a:pos x="292" y="296"/>
              </a:cxn>
              <a:cxn ang="0">
                <a:pos x="628" y="100"/>
              </a:cxn>
              <a:cxn ang="0">
                <a:pos x="925" y="8"/>
              </a:cxn>
              <a:cxn ang="0">
                <a:pos x="1170" y="52"/>
              </a:cxn>
              <a:cxn ang="0">
                <a:pos x="1396" y="167"/>
              </a:cxn>
              <a:cxn ang="0">
                <a:pos x="1607" y="301"/>
              </a:cxn>
              <a:cxn ang="0">
                <a:pos x="1761" y="460"/>
              </a:cxn>
              <a:cxn ang="0">
                <a:pos x="1833" y="714"/>
              </a:cxn>
              <a:cxn ang="0">
                <a:pos x="1881" y="892"/>
              </a:cxn>
              <a:cxn ang="0">
                <a:pos x="1669" y="954"/>
              </a:cxn>
              <a:cxn ang="0">
                <a:pos x="1348" y="973"/>
              </a:cxn>
              <a:cxn ang="0">
                <a:pos x="1026" y="978"/>
              </a:cxn>
              <a:cxn ang="0">
                <a:pos x="719" y="964"/>
              </a:cxn>
              <a:cxn ang="0">
                <a:pos x="417" y="964"/>
              </a:cxn>
              <a:cxn ang="0">
                <a:pos x="138" y="959"/>
              </a:cxn>
              <a:cxn ang="0">
                <a:pos x="23" y="896"/>
              </a:cxn>
              <a:cxn ang="0">
                <a:pos x="9" y="863"/>
              </a:cxn>
            </a:cxnLst>
            <a:rect l="0" t="0" r="r" b="b"/>
            <a:pathLst>
              <a:path w="1908" h="979">
                <a:moveTo>
                  <a:pt x="9" y="863"/>
                </a:moveTo>
                <a:cubicBezTo>
                  <a:pt x="18" y="805"/>
                  <a:pt x="29" y="640"/>
                  <a:pt x="76" y="546"/>
                </a:cubicBezTo>
                <a:cubicBezTo>
                  <a:pt x="123" y="452"/>
                  <a:pt x="200" y="370"/>
                  <a:pt x="292" y="296"/>
                </a:cubicBezTo>
                <a:cubicBezTo>
                  <a:pt x="384" y="222"/>
                  <a:pt x="523" y="148"/>
                  <a:pt x="628" y="100"/>
                </a:cubicBezTo>
                <a:cubicBezTo>
                  <a:pt x="733" y="52"/>
                  <a:pt x="835" y="16"/>
                  <a:pt x="925" y="8"/>
                </a:cubicBezTo>
                <a:cubicBezTo>
                  <a:pt x="1015" y="0"/>
                  <a:pt x="1092" y="26"/>
                  <a:pt x="1170" y="52"/>
                </a:cubicBezTo>
                <a:cubicBezTo>
                  <a:pt x="1248" y="78"/>
                  <a:pt x="1323" y="126"/>
                  <a:pt x="1396" y="167"/>
                </a:cubicBezTo>
                <a:cubicBezTo>
                  <a:pt x="1469" y="208"/>
                  <a:pt x="1546" y="252"/>
                  <a:pt x="1607" y="301"/>
                </a:cubicBezTo>
                <a:cubicBezTo>
                  <a:pt x="1668" y="350"/>
                  <a:pt x="1723" y="391"/>
                  <a:pt x="1761" y="460"/>
                </a:cubicBezTo>
                <a:cubicBezTo>
                  <a:pt x="1799" y="529"/>
                  <a:pt x="1813" y="642"/>
                  <a:pt x="1833" y="714"/>
                </a:cubicBezTo>
                <a:cubicBezTo>
                  <a:pt x="1853" y="786"/>
                  <a:pt x="1908" y="852"/>
                  <a:pt x="1881" y="892"/>
                </a:cubicBezTo>
                <a:cubicBezTo>
                  <a:pt x="1854" y="932"/>
                  <a:pt x="1758" y="941"/>
                  <a:pt x="1669" y="954"/>
                </a:cubicBezTo>
                <a:cubicBezTo>
                  <a:pt x="1580" y="967"/>
                  <a:pt x="1455" y="969"/>
                  <a:pt x="1348" y="973"/>
                </a:cubicBezTo>
                <a:cubicBezTo>
                  <a:pt x="1241" y="977"/>
                  <a:pt x="1131" y="979"/>
                  <a:pt x="1026" y="978"/>
                </a:cubicBezTo>
                <a:cubicBezTo>
                  <a:pt x="921" y="977"/>
                  <a:pt x="820" y="966"/>
                  <a:pt x="719" y="964"/>
                </a:cubicBezTo>
                <a:cubicBezTo>
                  <a:pt x="618" y="962"/>
                  <a:pt x="514" y="965"/>
                  <a:pt x="417" y="964"/>
                </a:cubicBezTo>
                <a:cubicBezTo>
                  <a:pt x="320" y="963"/>
                  <a:pt x="204" y="970"/>
                  <a:pt x="138" y="959"/>
                </a:cubicBezTo>
                <a:cubicBezTo>
                  <a:pt x="72" y="948"/>
                  <a:pt x="44" y="914"/>
                  <a:pt x="23" y="896"/>
                </a:cubicBezTo>
                <a:cubicBezTo>
                  <a:pt x="2" y="878"/>
                  <a:pt x="0" y="921"/>
                  <a:pt x="9" y="863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1" name="Freeform 9"/>
          <p:cNvSpPr>
            <a:spLocks/>
          </p:cNvSpPr>
          <p:nvPr/>
        </p:nvSpPr>
        <p:spPr bwMode="auto">
          <a:xfrm>
            <a:off x="4095750" y="4494213"/>
            <a:ext cx="1162050" cy="996950"/>
          </a:xfrm>
          <a:custGeom>
            <a:avLst/>
            <a:gdLst/>
            <a:ahLst/>
            <a:cxnLst>
              <a:cxn ang="0">
                <a:pos x="14" y="587"/>
              </a:cxn>
              <a:cxn ang="0">
                <a:pos x="14" y="423"/>
              </a:cxn>
              <a:cxn ang="0">
                <a:pos x="101" y="222"/>
              </a:cxn>
              <a:cxn ang="0">
                <a:pos x="264" y="87"/>
              </a:cxn>
              <a:cxn ang="0">
                <a:pos x="384" y="1"/>
              </a:cxn>
              <a:cxn ang="0">
                <a:pos x="533" y="78"/>
              </a:cxn>
              <a:cxn ang="0">
                <a:pos x="686" y="217"/>
              </a:cxn>
              <a:cxn ang="0">
                <a:pos x="715" y="390"/>
              </a:cxn>
              <a:cxn ang="0">
                <a:pos x="720" y="548"/>
              </a:cxn>
              <a:cxn ang="0">
                <a:pos x="643" y="596"/>
              </a:cxn>
              <a:cxn ang="0">
                <a:pos x="307" y="625"/>
              </a:cxn>
              <a:cxn ang="0">
                <a:pos x="53" y="615"/>
              </a:cxn>
              <a:cxn ang="0">
                <a:pos x="14" y="587"/>
              </a:cxn>
            </a:cxnLst>
            <a:rect l="0" t="0" r="r" b="b"/>
            <a:pathLst>
              <a:path w="732" h="628">
                <a:moveTo>
                  <a:pt x="14" y="587"/>
                </a:moveTo>
                <a:cubicBezTo>
                  <a:pt x="7" y="555"/>
                  <a:pt x="0" y="484"/>
                  <a:pt x="14" y="423"/>
                </a:cubicBezTo>
                <a:cubicBezTo>
                  <a:pt x="28" y="362"/>
                  <a:pt x="59" y="278"/>
                  <a:pt x="101" y="222"/>
                </a:cubicBezTo>
                <a:cubicBezTo>
                  <a:pt x="143" y="166"/>
                  <a:pt x="217" y="124"/>
                  <a:pt x="264" y="87"/>
                </a:cubicBezTo>
                <a:cubicBezTo>
                  <a:pt x="311" y="50"/>
                  <a:pt x="339" y="2"/>
                  <a:pt x="384" y="1"/>
                </a:cubicBezTo>
                <a:cubicBezTo>
                  <a:pt x="429" y="0"/>
                  <a:pt x="483" y="42"/>
                  <a:pt x="533" y="78"/>
                </a:cubicBezTo>
                <a:cubicBezTo>
                  <a:pt x="583" y="114"/>
                  <a:pt x="656" y="165"/>
                  <a:pt x="686" y="217"/>
                </a:cubicBezTo>
                <a:cubicBezTo>
                  <a:pt x="716" y="269"/>
                  <a:pt x="709" y="335"/>
                  <a:pt x="715" y="390"/>
                </a:cubicBezTo>
                <a:cubicBezTo>
                  <a:pt x="721" y="445"/>
                  <a:pt x="732" y="514"/>
                  <a:pt x="720" y="548"/>
                </a:cubicBezTo>
                <a:cubicBezTo>
                  <a:pt x="708" y="582"/>
                  <a:pt x="712" y="583"/>
                  <a:pt x="643" y="596"/>
                </a:cubicBezTo>
                <a:cubicBezTo>
                  <a:pt x="574" y="609"/>
                  <a:pt x="405" y="622"/>
                  <a:pt x="307" y="625"/>
                </a:cubicBezTo>
                <a:cubicBezTo>
                  <a:pt x="209" y="628"/>
                  <a:pt x="100" y="622"/>
                  <a:pt x="53" y="615"/>
                </a:cubicBezTo>
                <a:cubicBezTo>
                  <a:pt x="6" y="608"/>
                  <a:pt x="21" y="619"/>
                  <a:pt x="14" y="587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2" name="Freeform 10"/>
          <p:cNvSpPr>
            <a:spLocks/>
          </p:cNvSpPr>
          <p:nvPr/>
        </p:nvSpPr>
        <p:spPr bwMode="auto">
          <a:xfrm>
            <a:off x="4095750" y="4832350"/>
            <a:ext cx="560388" cy="600075"/>
          </a:xfrm>
          <a:custGeom>
            <a:avLst/>
            <a:gdLst/>
            <a:ahLst/>
            <a:cxnLst>
              <a:cxn ang="0">
                <a:pos x="14" y="350"/>
              </a:cxn>
              <a:cxn ang="0">
                <a:pos x="9" y="230"/>
              </a:cxn>
              <a:cxn ang="0">
                <a:pos x="67" y="110"/>
              </a:cxn>
              <a:cxn ang="0">
                <a:pos x="125" y="14"/>
              </a:cxn>
              <a:cxn ang="0">
                <a:pos x="240" y="23"/>
              </a:cxn>
              <a:cxn ang="0">
                <a:pos x="293" y="95"/>
              </a:cxn>
              <a:cxn ang="0">
                <a:pos x="317" y="210"/>
              </a:cxn>
              <a:cxn ang="0">
                <a:pos x="345" y="282"/>
              </a:cxn>
              <a:cxn ang="0">
                <a:pos x="269" y="364"/>
              </a:cxn>
              <a:cxn ang="0">
                <a:pos x="139" y="369"/>
              </a:cxn>
              <a:cxn ang="0">
                <a:pos x="62" y="364"/>
              </a:cxn>
              <a:cxn ang="0">
                <a:pos x="14" y="350"/>
              </a:cxn>
            </a:cxnLst>
            <a:rect l="0" t="0" r="r" b="b"/>
            <a:pathLst>
              <a:path w="353" h="378">
                <a:moveTo>
                  <a:pt x="14" y="350"/>
                </a:moveTo>
                <a:cubicBezTo>
                  <a:pt x="5" y="328"/>
                  <a:pt x="0" y="270"/>
                  <a:pt x="9" y="230"/>
                </a:cubicBezTo>
                <a:cubicBezTo>
                  <a:pt x="18" y="190"/>
                  <a:pt x="48" y="146"/>
                  <a:pt x="67" y="110"/>
                </a:cubicBezTo>
                <a:cubicBezTo>
                  <a:pt x="86" y="74"/>
                  <a:pt x="96" y="28"/>
                  <a:pt x="125" y="14"/>
                </a:cubicBezTo>
                <a:cubicBezTo>
                  <a:pt x="154" y="0"/>
                  <a:pt x="212" y="10"/>
                  <a:pt x="240" y="23"/>
                </a:cubicBezTo>
                <a:cubicBezTo>
                  <a:pt x="268" y="36"/>
                  <a:pt x="280" y="64"/>
                  <a:pt x="293" y="95"/>
                </a:cubicBezTo>
                <a:cubicBezTo>
                  <a:pt x="306" y="126"/>
                  <a:pt x="308" y="179"/>
                  <a:pt x="317" y="210"/>
                </a:cubicBezTo>
                <a:cubicBezTo>
                  <a:pt x="326" y="241"/>
                  <a:pt x="353" y="256"/>
                  <a:pt x="345" y="282"/>
                </a:cubicBezTo>
                <a:cubicBezTo>
                  <a:pt x="337" y="308"/>
                  <a:pt x="303" y="350"/>
                  <a:pt x="269" y="364"/>
                </a:cubicBezTo>
                <a:cubicBezTo>
                  <a:pt x="235" y="378"/>
                  <a:pt x="173" y="369"/>
                  <a:pt x="139" y="369"/>
                </a:cubicBezTo>
                <a:cubicBezTo>
                  <a:pt x="105" y="369"/>
                  <a:pt x="81" y="369"/>
                  <a:pt x="62" y="364"/>
                </a:cubicBezTo>
                <a:cubicBezTo>
                  <a:pt x="43" y="359"/>
                  <a:pt x="23" y="372"/>
                  <a:pt x="14" y="350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3" name="Freeform 11"/>
          <p:cNvSpPr>
            <a:spLocks/>
          </p:cNvSpPr>
          <p:nvPr/>
        </p:nvSpPr>
        <p:spPr bwMode="auto">
          <a:xfrm>
            <a:off x="2517775" y="4427538"/>
            <a:ext cx="1592263" cy="1058862"/>
          </a:xfrm>
          <a:custGeom>
            <a:avLst/>
            <a:gdLst/>
            <a:ahLst/>
            <a:cxnLst>
              <a:cxn ang="0">
                <a:pos x="29" y="585"/>
              </a:cxn>
              <a:cxn ang="0">
                <a:pos x="87" y="288"/>
              </a:cxn>
              <a:cxn ang="0">
                <a:pos x="259" y="110"/>
              </a:cxn>
              <a:cxn ang="0">
                <a:pos x="461" y="0"/>
              </a:cxn>
              <a:cxn ang="0">
                <a:pos x="706" y="110"/>
              </a:cxn>
              <a:cxn ang="0">
                <a:pos x="859" y="297"/>
              </a:cxn>
              <a:cxn ang="0">
                <a:pos x="941" y="441"/>
              </a:cxn>
              <a:cxn ang="0">
                <a:pos x="994" y="595"/>
              </a:cxn>
              <a:cxn ang="0">
                <a:pos x="951" y="643"/>
              </a:cxn>
              <a:cxn ang="0">
                <a:pos x="888" y="643"/>
              </a:cxn>
              <a:cxn ang="0">
                <a:pos x="259" y="657"/>
              </a:cxn>
              <a:cxn ang="0">
                <a:pos x="29" y="585"/>
              </a:cxn>
            </a:cxnLst>
            <a:rect l="0" t="0" r="r" b="b"/>
            <a:pathLst>
              <a:path w="1003" h="667">
                <a:moveTo>
                  <a:pt x="29" y="585"/>
                </a:moveTo>
                <a:cubicBezTo>
                  <a:pt x="0" y="523"/>
                  <a:pt x="49" y="367"/>
                  <a:pt x="87" y="288"/>
                </a:cubicBezTo>
                <a:cubicBezTo>
                  <a:pt x="125" y="209"/>
                  <a:pt x="197" y="158"/>
                  <a:pt x="259" y="110"/>
                </a:cubicBezTo>
                <a:cubicBezTo>
                  <a:pt x="321" y="62"/>
                  <a:pt x="387" y="0"/>
                  <a:pt x="461" y="0"/>
                </a:cubicBezTo>
                <a:cubicBezTo>
                  <a:pt x="535" y="0"/>
                  <a:pt x="640" y="61"/>
                  <a:pt x="706" y="110"/>
                </a:cubicBezTo>
                <a:cubicBezTo>
                  <a:pt x="772" y="159"/>
                  <a:pt x="820" y="242"/>
                  <a:pt x="859" y="297"/>
                </a:cubicBezTo>
                <a:cubicBezTo>
                  <a:pt x="898" y="352"/>
                  <a:pt x="918" y="391"/>
                  <a:pt x="941" y="441"/>
                </a:cubicBezTo>
                <a:cubicBezTo>
                  <a:pt x="964" y="491"/>
                  <a:pt x="992" y="561"/>
                  <a:pt x="994" y="595"/>
                </a:cubicBezTo>
                <a:cubicBezTo>
                  <a:pt x="996" y="629"/>
                  <a:pt x="969" y="635"/>
                  <a:pt x="951" y="643"/>
                </a:cubicBezTo>
                <a:cubicBezTo>
                  <a:pt x="933" y="651"/>
                  <a:pt x="1003" y="641"/>
                  <a:pt x="888" y="643"/>
                </a:cubicBezTo>
                <a:cubicBezTo>
                  <a:pt x="773" y="645"/>
                  <a:pt x="401" y="667"/>
                  <a:pt x="259" y="657"/>
                </a:cubicBezTo>
                <a:cubicBezTo>
                  <a:pt x="117" y="647"/>
                  <a:pt x="58" y="647"/>
                  <a:pt x="29" y="58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4" name="Freeform 12"/>
          <p:cNvSpPr>
            <a:spLocks/>
          </p:cNvSpPr>
          <p:nvPr/>
        </p:nvSpPr>
        <p:spPr bwMode="auto">
          <a:xfrm>
            <a:off x="3282950" y="4814888"/>
            <a:ext cx="800100" cy="617537"/>
          </a:xfrm>
          <a:custGeom>
            <a:avLst/>
            <a:gdLst/>
            <a:ahLst/>
            <a:cxnLst>
              <a:cxn ang="0">
                <a:pos x="8" y="361"/>
              </a:cxn>
              <a:cxn ang="0">
                <a:pos x="32" y="217"/>
              </a:cxn>
              <a:cxn ang="0">
                <a:pos x="104" y="125"/>
              </a:cxn>
              <a:cxn ang="0">
                <a:pos x="171" y="49"/>
              </a:cxn>
              <a:cxn ang="0">
                <a:pos x="277" y="5"/>
              </a:cxn>
              <a:cxn ang="0">
                <a:pos x="368" y="82"/>
              </a:cxn>
              <a:cxn ang="0">
                <a:pos x="421" y="178"/>
              </a:cxn>
              <a:cxn ang="0">
                <a:pos x="469" y="245"/>
              </a:cxn>
              <a:cxn ang="0">
                <a:pos x="502" y="293"/>
              </a:cxn>
              <a:cxn ang="0">
                <a:pos x="459" y="375"/>
              </a:cxn>
              <a:cxn ang="0">
                <a:pos x="248" y="370"/>
              </a:cxn>
              <a:cxn ang="0">
                <a:pos x="80" y="385"/>
              </a:cxn>
              <a:cxn ang="0">
                <a:pos x="8" y="361"/>
              </a:cxn>
            </a:cxnLst>
            <a:rect l="0" t="0" r="r" b="b"/>
            <a:pathLst>
              <a:path w="504" h="389">
                <a:moveTo>
                  <a:pt x="8" y="361"/>
                </a:moveTo>
                <a:cubicBezTo>
                  <a:pt x="0" y="333"/>
                  <a:pt x="16" y="256"/>
                  <a:pt x="32" y="217"/>
                </a:cubicBezTo>
                <a:cubicBezTo>
                  <a:pt x="48" y="178"/>
                  <a:pt x="81" y="153"/>
                  <a:pt x="104" y="125"/>
                </a:cubicBezTo>
                <a:cubicBezTo>
                  <a:pt x="127" y="97"/>
                  <a:pt x="142" y="69"/>
                  <a:pt x="171" y="49"/>
                </a:cubicBezTo>
                <a:cubicBezTo>
                  <a:pt x="200" y="29"/>
                  <a:pt x="244" y="0"/>
                  <a:pt x="277" y="5"/>
                </a:cubicBezTo>
                <a:cubicBezTo>
                  <a:pt x="310" y="10"/>
                  <a:pt x="344" y="53"/>
                  <a:pt x="368" y="82"/>
                </a:cubicBezTo>
                <a:cubicBezTo>
                  <a:pt x="392" y="111"/>
                  <a:pt x="404" y="151"/>
                  <a:pt x="421" y="178"/>
                </a:cubicBezTo>
                <a:cubicBezTo>
                  <a:pt x="438" y="205"/>
                  <a:pt x="455" y="226"/>
                  <a:pt x="469" y="245"/>
                </a:cubicBezTo>
                <a:cubicBezTo>
                  <a:pt x="483" y="264"/>
                  <a:pt x="504" y="271"/>
                  <a:pt x="502" y="293"/>
                </a:cubicBezTo>
                <a:cubicBezTo>
                  <a:pt x="500" y="315"/>
                  <a:pt x="501" y="362"/>
                  <a:pt x="459" y="375"/>
                </a:cubicBezTo>
                <a:cubicBezTo>
                  <a:pt x="417" y="388"/>
                  <a:pt x="311" y="368"/>
                  <a:pt x="248" y="370"/>
                </a:cubicBezTo>
                <a:cubicBezTo>
                  <a:pt x="185" y="372"/>
                  <a:pt x="121" y="388"/>
                  <a:pt x="80" y="385"/>
                </a:cubicBezTo>
                <a:cubicBezTo>
                  <a:pt x="39" y="382"/>
                  <a:pt x="16" y="389"/>
                  <a:pt x="8" y="361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5" name="Freeform 13"/>
          <p:cNvSpPr>
            <a:spLocks/>
          </p:cNvSpPr>
          <p:nvPr/>
        </p:nvSpPr>
        <p:spPr bwMode="auto">
          <a:xfrm>
            <a:off x="2630488" y="4787900"/>
            <a:ext cx="661987" cy="652463"/>
          </a:xfrm>
          <a:custGeom>
            <a:avLst/>
            <a:gdLst/>
            <a:ahLst/>
            <a:cxnLst>
              <a:cxn ang="0">
                <a:pos x="6" y="363"/>
              </a:cxn>
              <a:cxn ang="0">
                <a:pos x="25" y="181"/>
              </a:cxn>
              <a:cxn ang="0">
                <a:pos x="102" y="70"/>
              </a:cxn>
              <a:cxn ang="0">
                <a:pos x="203" y="3"/>
              </a:cxn>
              <a:cxn ang="0">
                <a:pos x="308" y="51"/>
              </a:cxn>
              <a:cxn ang="0">
                <a:pos x="347" y="181"/>
              </a:cxn>
              <a:cxn ang="0">
                <a:pos x="395" y="262"/>
              </a:cxn>
              <a:cxn ang="0">
                <a:pos x="409" y="344"/>
              </a:cxn>
              <a:cxn ang="0">
                <a:pos x="347" y="402"/>
              </a:cxn>
              <a:cxn ang="0">
                <a:pos x="184" y="397"/>
              </a:cxn>
              <a:cxn ang="0">
                <a:pos x="59" y="387"/>
              </a:cxn>
              <a:cxn ang="0">
                <a:pos x="6" y="363"/>
              </a:cxn>
            </a:cxnLst>
            <a:rect l="0" t="0" r="r" b="b"/>
            <a:pathLst>
              <a:path w="417" h="411">
                <a:moveTo>
                  <a:pt x="6" y="363"/>
                </a:moveTo>
                <a:cubicBezTo>
                  <a:pt x="0" y="329"/>
                  <a:pt x="9" y="230"/>
                  <a:pt x="25" y="181"/>
                </a:cubicBezTo>
                <a:cubicBezTo>
                  <a:pt x="41" y="132"/>
                  <a:pt x="72" y="100"/>
                  <a:pt x="102" y="70"/>
                </a:cubicBezTo>
                <a:cubicBezTo>
                  <a:pt x="132" y="40"/>
                  <a:pt x="169" y="6"/>
                  <a:pt x="203" y="3"/>
                </a:cubicBezTo>
                <a:cubicBezTo>
                  <a:pt x="237" y="0"/>
                  <a:pt x="284" y="21"/>
                  <a:pt x="308" y="51"/>
                </a:cubicBezTo>
                <a:cubicBezTo>
                  <a:pt x="332" y="81"/>
                  <a:pt x="333" y="146"/>
                  <a:pt x="347" y="181"/>
                </a:cubicBezTo>
                <a:cubicBezTo>
                  <a:pt x="361" y="216"/>
                  <a:pt x="385" y="235"/>
                  <a:pt x="395" y="262"/>
                </a:cubicBezTo>
                <a:cubicBezTo>
                  <a:pt x="405" y="289"/>
                  <a:pt x="417" y="321"/>
                  <a:pt x="409" y="344"/>
                </a:cubicBezTo>
                <a:cubicBezTo>
                  <a:pt x="401" y="367"/>
                  <a:pt x="384" y="393"/>
                  <a:pt x="347" y="402"/>
                </a:cubicBezTo>
                <a:cubicBezTo>
                  <a:pt x="310" y="411"/>
                  <a:pt x="232" y="400"/>
                  <a:pt x="184" y="397"/>
                </a:cubicBezTo>
                <a:cubicBezTo>
                  <a:pt x="136" y="394"/>
                  <a:pt x="87" y="394"/>
                  <a:pt x="59" y="387"/>
                </a:cubicBezTo>
                <a:cubicBezTo>
                  <a:pt x="31" y="380"/>
                  <a:pt x="12" y="397"/>
                  <a:pt x="6" y="363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 example</a:t>
            </a:r>
          </a:p>
        </p:txBody>
      </p:sp>
      <p:sp>
        <p:nvSpPr>
          <p:cNvPr id="458767" name="Oval 15"/>
          <p:cNvSpPr>
            <a:spLocks noChangeArrowheads="1"/>
          </p:cNvSpPr>
          <p:nvPr/>
        </p:nvSpPr>
        <p:spPr bwMode="auto">
          <a:xfrm>
            <a:off x="2994025" y="219710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2763838" y="3455988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4113213" y="2397125"/>
            <a:ext cx="134937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0" name="Oval 18"/>
          <p:cNvSpPr>
            <a:spLocks noChangeArrowheads="1"/>
          </p:cNvSpPr>
          <p:nvPr/>
        </p:nvSpPr>
        <p:spPr bwMode="auto">
          <a:xfrm>
            <a:off x="4368800" y="3281363"/>
            <a:ext cx="134938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1" name="Oval 19"/>
          <p:cNvSpPr>
            <a:spLocks noChangeArrowheads="1"/>
          </p:cNvSpPr>
          <p:nvPr/>
        </p:nvSpPr>
        <p:spPr bwMode="auto">
          <a:xfrm>
            <a:off x="3814763" y="1960563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2" name="Oval 20"/>
          <p:cNvSpPr>
            <a:spLocks noChangeArrowheads="1"/>
          </p:cNvSpPr>
          <p:nvPr/>
        </p:nvSpPr>
        <p:spPr bwMode="auto">
          <a:xfrm>
            <a:off x="3311525" y="264795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3" name="Oval 21"/>
          <p:cNvSpPr>
            <a:spLocks noChangeArrowheads="1"/>
          </p:cNvSpPr>
          <p:nvPr/>
        </p:nvSpPr>
        <p:spPr bwMode="auto">
          <a:xfrm>
            <a:off x="4916488" y="3036888"/>
            <a:ext cx="134937" cy="106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4" name="Line 22"/>
          <p:cNvSpPr>
            <a:spLocks noChangeShapeType="1"/>
          </p:cNvSpPr>
          <p:nvPr/>
        </p:nvSpPr>
        <p:spPr bwMode="auto">
          <a:xfrm flipH="1" flipV="1">
            <a:off x="2559050" y="1347788"/>
            <a:ext cx="4763" cy="238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5" name="Line 23"/>
          <p:cNvSpPr>
            <a:spLocks noChangeShapeType="1"/>
          </p:cNvSpPr>
          <p:nvPr/>
        </p:nvSpPr>
        <p:spPr bwMode="auto">
          <a:xfrm rot="-5400000">
            <a:off x="4071938" y="2214563"/>
            <a:ext cx="11112" cy="3027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6" name="Line 24"/>
          <p:cNvSpPr>
            <a:spLocks noChangeShapeType="1"/>
          </p:cNvSpPr>
          <p:nvPr/>
        </p:nvSpPr>
        <p:spPr bwMode="auto">
          <a:xfrm>
            <a:off x="28305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7" name="Line 25"/>
          <p:cNvSpPr>
            <a:spLocks noChangeShapeType="1"/>
          </p:cNvSpPr>
          <p:nvPr/>
        </p:nvSpPr>
        <p:spPr bwMode="auto">
          <a:xfrm>
            <a:off x="31003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8" name="Line 26"/>
          <p:cNvSpPr>
            <a:spLocks noChangeShapeType="1"/>
          </p:cNvSpPr>
          <p:nvPr/>
        </p:nvSpPr>
        <p:spPr bwMode="auto">
          <a:xfrm>
            <a:off x="33702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9" name="Line 27"/>
          <p:cNvSpPr>
            <a:spLocks noChangeShapeType="1"/>
          </p:cNvSpPr>
          <p:nvPr/>
        </p:nvSpPr>
        <p:spPr bwMode="auto">
          <a:xfrm>
            <a:off x="36385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0" name="Line 28"/>
          <p:cNvSpPr>
            <a:spLocks noChangeShapeType="1"/>
          </p:cNvSpPr>
          <p:nvPr/>
        </p:nvSpPr>
        <p:spPr bwMode="auto">
          <a:xfrm>
            <a:off x="39084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1" name="Line 29"/>
          <p:cNvSpPr>
            <a:spLocks noChangeShapeType="1"/>
          </p:cNvSpPr>
          <p:nvPr/>
        </p:nvSpPr>
        <p:spPr bwMode="auto">
          <a:xfrm>
            <a:off x="41767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2" name="Line 30"/>
          <p:cNvSpPr>
            <a:spLocks noChangeShapeType="1"/>
          </p:cNvSpPr>
          <p:nvPr/>
        </p:nvSpPr>
        <p:spPr bwMode="auto">
          <a:xfrm>
            <a:off x="44465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3" name="Line 31"/>
          <p:cNvSpPr>
            <a:spLocks noChangeShapeType="1"/>
          </p:cNvSpPr>
          <p:nvPr/>
        </p:nvSpPr>
        <p:spPr bwMode="auto">
          <a:xfrm>
            <a:off x="47164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4" name="Line 32"/>
          <p:cNvSpPr>
            <a:spLocks noChangeShapeType="1"/>
          </p:cNvSpPr>
          <p:nvPr/>
        </p:nvSpPr>
        <p:spPr bwMode="auto">
          <a:xfrm>
            <a:off x="49847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52546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rot="-5400000">
            <a:off x="2561432" y="33869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7" name="Line 35"/>
          <p:cNvSpPr>
            <a:spLocks noChangeShapeType="1"/>
          </p:cNvSpPr>
          <p:nvPr/>
        </p:nvSpPr>
        <p:spPr bwMode="auto">
          <a:xfrm rot="-5400000">
            <a:off x="2561432" y="3172619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8" name="Line 36"/>
          <p:cNvSpPr>
            <a:spLocks noChangeShapeType="1"/>
          </p:cNvSpPr>
          <p:nvPr/>
        </p:nvSpPr>
        <p:spPr bwMode="auto">
          <a:xfrm rot="-5400000">
            <a:off x="2561432" y="29583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9" name="Line 37"/>
          <p:cNvSpPr>
            <a:spLocks noChangeShapeType="1"/>
          </p:cNvSpPr>
          <p:nvPr/>
        </p:nvSpPr>
        <p:spPr bwMode="auto">
          <a:xfrm rot="-5400000">
            <a:off x="2561432" y="274399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0" name="Line 38"/>
          <p:cNvSpPr>
            <a:spLocks noChangeShapeType="1"/>
          </p:cNvSpPr>
          <p:nvPr/>
        </p:nvSpPr>
        <p:spPr bwMode="auto">
          <a:xfrm rot="-5400000">
            <a:off x="2561432" y="2396331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1" name="Line 39"/>
          <p:cNvSpPr>
            <a:spLocks noChangeShapeType="1"/>
          </p:cNvSpPr>
          <p:nvPr/>
        </p:nvSpPr>
        <p:spPr bwMode="auto">
          <a:xfrm rot="-5400000">
            <a:off x="2561432" y="231695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2" name="Line 40"/>
          <p:cNvSpPr>
            <a:spLocks noChangeShapeType="1"/>
          </p:cNvSpPr>
          <p:nvPr/>
        </p:nvSpPr>
        <p:spPr bwMode="auto">
          <a:xfrm rot="-5400000">
            <a:off x="2561432" y="210264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3" name="Line 41"/>
          <p:cNvSpPr>
            <a:spLocks noChangeShapeType="1"/>
          </p:cNvSpPr>
          <p:nvPr/>
        </p:nvSpPr>
        <p:spPr bwMode="auto">
          <a:xfrm rot="-5400000">
            <a:off x="2561432" y="18883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4" name="Line 42"/>
          <p:cNvSpPr>
            <a:spLocks noChangeShapeType="1"/>
          </p:cNvSpPr>
          <p:nvPr/>
        </p:nvSpPr>
        <p:spPr bwMode="auto">
          <a:xfrm rot="-5400000">
            <a:off x="2561432" y="16756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5" name="Line 43"/>
          <p:cNvSpPr>
            <a:spLocks noChangeShapeType="1"/>
          </p:cNvSpPr>
          <p:nvPr/>
        </p:nvSpPr>
        <p:spPr bwMode="auto">
          <a:xfrm rot="-5400000">
            <a:off x="2561432" y="1326356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6" name="Oval 44"/>
          <p:cNvSpPr>
            <a:spLocks noChangeArrowheads="1"/>
          </p:cNvSpPr>
          <p:nvPr/>
        </p:nvSpPr>
        <p:spPr bwMode="auto">
          <a:xfrm>
            <a:off x="2746375" y="52022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797" name="Oval 45"/>
          <p:cNvSpPr>
            <a:spLocks noChangeArrowheads="1"/>
          </p:cNvSpPr>
          <p:nvPr/>
        </p:nvSpPr>
        <p:spPr bwMode="auto">
          <a:xfrm>
            <a:off x="30511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798" name="Oval 46"/>
          <p:cNvSpPr>
            <a:spLocks noChangeArrowheads="1"/>
          </p:cNvSpPr>
          <p:nvPr/>
        </p:nvSpPr>
        <p:spPr bwMode="auto">
          <a:xfrm>
            <a:off x="33178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799" name="Oval 47"/>
          <p:cNvSpPr>
            <a:spLocks noChangeArrowheads="1"/>
          </p:cNvSpPr>
          <p:nvPr/>
        </p:nvSpPr>
        <p:spPr bwMode="auto">
          <a:xfrm>
            <a:off x="38576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00" name="Oval 48"/>
          <p:cNvSpPr>
            <a:spLocks noChangeArrowheads="1"/>
          </p:cNvSpPr>
          <p:nvPr/>
        </p:nvSpPr>
        <p:spPr bwMode="auto">
          <a:xfrm>
            <a:off x="4140200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01" name="Oval 49"/>
          <p:cNvSpPr>
            <a:spLocks noChangeArrowheads="1"/>
          </p:cNvSpPr>
          <p:nvPr/>
        </p:nvSpPr>
        <p:spPr bwMode="auto">
          <a:xfrm>
            <a:off x="43910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02" name="Oval 50"/>
          <p:cNvSpPr>
            <a:spLocks noChangeArrowheads="1"/>
          </p:cNvSpPr>
          <p:nvPr/>
        </p:nvSpPr>
        <p:spPr bwMode="auto">
          <a:xfrm>
            <a:off x="4932363" y="4854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03" name="Oval 51"/>
          <p:cNvSpPr>
            <a:spLocks noChangeArrowheads="1"/>
          </p:cNvSpPr>
          <p:nvPr/>
        </p:nvSpPr>
        <p:spPr bwMode="auto">
          <a:xfrm>
            <a:off x="289242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</a:t>
            </a:r>
          </a:p>
        </p:txBody>
      </p:sp>
      <p:sp>
        <p:nvSpPr>
          <p:cNvPr id="458804" name="Oval 52"/>
          <p:cNvSpPr>
            <a:spLocks noChangeArrowheads="1"/>
          </p:cNvSpPr>
          <p:nvPr/>
        </p:nvSpPr>
        <p:spPr bwMode="auto">
          <a:xfrm>
            <a:off x="3600450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05" name="Oval 53"/>
          <p:cNvSpPr>
            <a:spLocks noChangeArrowheads="1"/>
          </p:cNvSpPr>
          <p:nvPr/>
        </p:nvSpPr>
        <p:spPr bwMode="auto">
          <a:xfrm>
            <a:off x="427037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06" name="Oval 54"/>
          <p:cNvSpPr>
            <a:spLocks noChangeArrowheads="1"/>
          </p:cNvSpPr>
          <p:nvPr/>
        </p:nvSpPr>
        <p:spPr bwMode="auto">
          <a:xfrm>
            <a:off x="3213100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07" name="Oval 55"/>
          <p:cNvSpPr>
            <a:spLocks noChangeArrowheads="1"/>
          </p:cNvSpPr>
          <p:nvPr/>
        </p:nvSpPr>
        <p:spPr bwMode="auto">
          <a:xfrm>
            <a:off x="4630738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08" name="Oval 56"/>
          <p:cNvSpPr>
            <a:spLocks noChangeArrowheads="1"/>
          </p:cNvSpPr>
          <p:nvPr/>
        </p:nvSpPr>
        <p:spPr bwMode="auto">
          <a:xfrm>
            <a:off x="3952875" y="4144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09" name="AutoShape 57"/>
          <p:cNvCxnSpPr>
            <a:cxnSpLocks noChangeShapeType="1"/>
            <a:stCxn id="458808" idx="3"/>
            <a:endCxn id="458806" idx="0"/>
          </p:cNvCxnSpPr>
          <p:nvPr/>
        </p:nvCxnSpPr>
        <p:spPr bwMode="auto">
          <a:xfrm flipH="1">
            <a:off x="3303588" y="4298950"/>
            <a:ext cx="676275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0" name="AutoShape 58"/>
          <p:cNvCxnSpPr>
            <a:cxnSpLocks noChangeShapeType="1"/>
            <a:stCxn id="458808" idx="5"/>
            <a:endCxn id="458807" idx="0"/>
          </p:cNvCxnSpPr>
          <p:nvPr/>
        </p:nvCxnSpPr>
        <p:spPr bwMode="auto">
          <a:xfrm>
            <a:off x="4106863" y="4298950"/>
            <a:ext cx="614362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1" name="AutoShape 59"/>
          <p:cNvCxnSpPr>
            <a:cxnSpLocks noChangeShapeType="1"/>
            <a:stCxn id="458806" idx="3"/>
            <a:endCxn id="458803" idx="0"/>
          </p:cNvCxnSpPr>
          <p:nvPr/>
        </p:nvCxnSpPr>
        <p:spPr bwMode="auto">
          <a:xfrm flipH="1">
            <a:off x="2982913" y="4718050"/>
            <a:ext cx="25717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2" name="AutoShape 60"/>
          <p:cNvCxnSpPr>
            <a:cxnSpLocks noChangeShapeType="1"/>
            <a:stCxn id="458806" idx="5"/>
            <a:endCxn id="458804" idx="0"/>
          </p:cNvCxnSpPr>
          <p:nvPr/>
        </p:nvCxnSpPr>
        <p:spPr bwMode="auto">
          <a:xfrm>
            <a:off x="3367088" y="4718050"/>
            <a:ext cx="32385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3" name="AutoShape 61"/>
          <p:cNvCxnSpPr>
            <a:cxnSpLocks noChangeShapeType="1"/>
            <a:stCxn id="458803" idx="3"/>
            <a:endCxn id="458796" idx="0"/>
          </p:cNvCxnSpPr>
          <p:nvPr/>
        </p:nvCxnSpPr>
        <p:spPr bwMode="auto">
          <a:xfrm flipH="1">
            <a:off x="2836863" y="5024438"/>
            <a:ext cx="82550" cy="17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4" name="AutoShape 62"/>
          <p:cNvCxnSpPr>
            <a:cxnSpLocks noChangeShapeType="1"/>
            <a:stCxn id="458803" idx="5"/>
            <a:endCxn id="458797" idx="0"/>
          </p:cNvCxnSpPr>
          <p:nvPr/>
        </p:nvCxnSpPr>
        <p:spPr bwMode="auto">
          <a:xfrm>
            <a:off x="3046413" y="5024438"/>
            <a:ext cx="952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5" name="AutoShape 63"/>
          <p:cNvCxnSpPr>
            <a:cxnSpLocks noChangeShapeType="1"/>
            <a:stCxn id="458804" idx="3"/>
            <a:endCxn id="458798" idx="0"/>
          </p:cNvCxnSpPr>
          <p:nvPr/>
        </p:nvCxnSpPr>
        <p:spPr bwMode="auto">
          <a:xfrm flipH="1">
            <a:off x="3408363" y="5024438"/>
            <a:ext cx="2190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6" name="AutoShape 64"/>
          <p:cNvCxnSpPr>
            <a:cxnSpLocks noChangeShapeType="1"/>
            <a:stCxn id="458804" idx="5"/>
            <a:endCxn id="458799" idx="0"/>
          </p:cNvCxnSpPr>
          <p:nvPr/>
        </p:nvCxnSpPr>
        <p:spPr bwMode="auto">
          <a:xfrm>
            <a:off x="3754438" y="5024438"/>
            <a:ext cx="193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7" name="AutoShape 65"/>
          <p:cNvCxnSpPr>
            <a:cxnSpLocks noChangeShapeType="1"/>
            <a:stCxn id="458805" idx="3"/>
            <a:endCxn id="458800" idx="0"/>
          </p:cNvCxnSpPr>
          <p:nvPr/>
        </p:nvCxnSpPr>
        <p:spPr bwMode="auto">
          <a:xfrm flipH="1">
            <a:off x="4230688" y="5024438"/>
            <a:ext cx="66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8" name="AutoShape 66"/>
          <p:cNvCxnSpPr>
            <a:cxnSpLocks noChangeShapeType="1"/>
            <a:stCxn id="458805" idx="5"/>
            <a:endCxn id="458801" idx="0"/>
          </p:cNvCxnSpPr>
          <p:nvPr/>
        </p:nvCxnSpPr>
        <p:spPr bwMode="auto">
          <a:xfrm>
            <a:off x="4424363" y="5024438"/>
            <a:ext cx="571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9" name="AutoShape 67"/>
          <p:cNvCxnSpPr>
            <a:cxnSpLocks noChangeShapeType="1"/>
            <a:stCxn id="458807" idx="3"/>
            <a:endCxn id="458805" idx="0"/>
          </p:cNvCxnSpPr>
          <p:nvPr/>
        </p:nvCxnSpPr>
        <p:spPr bwMode="auto">
          <a:xfrm flipH="1">
            <a:off x="4360863" y="4718050"/>
            <a:ext cx="296862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20" name="AutoShape 68"/>
          <p:cNvCxnSpPr>
            <a:cxnSpLocks noChangeShapeType="1"/>
            <a:stCxn id="458807" idx="5"/>
            <a:endCxn id="458802" idx="0"/>
          </p:cNvCxnSpPr>
          <p:nvPr/>
        </p:nvCxnSpPr>
        <p:spPr bwMode="auto">
          <a:xfrm>
            <a:off x="4784725" y="4718050"/>
            <a:ext cx="238125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21" name="Oval 69"/>
          <p:cNvSpPr>
            <a:spLocks noChangeArrowheads="1"/>
          </p:cNvSpPr>
          <p:nvPr/>
        </p:nvSpPr>
        <p:spPr bwMode="auto">
          <a:xfrm rot="5400000">
            <a:off x="5619750" y="1839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22" name="Oval 70"/>
          <p:cNvSpPr>
            <a:spLocks noChangeArrowheads="1"/>
          </p:cNvSpPr>
          <p:nvPr/>
        </p:nvSpPr>
        <p:spPr bwMode="auto">
          <a:xfrm rot="5400000">
            <a:off x="5619750" y="2076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23" name="Oval 71"/>
          <p:cNvSpPr>
            <a:spLocks noChangeArrowheads="1"/>
          </p:cNvSpPr>
          <p:nvPr/>
        </p:nvSpPr>
        <p:spPr bwMode="auto">
          <a:xfrm rot="5400000">
            <a:off x="5619750" y="2336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24" name="Oval 72"/>
          <p:cNvSpPr>
            <a:spLocks noChangeArrowheads="1"/>
          </p:cNvSpPr>
          <p:nvPr/>
        </p:nvSpPr>
        <p:spPr bwMode="auto">
          <a:xfrm rot="5400000">
            <a:off x="5619750" y="2601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25" name="Oval 73"/>
          <p:cNvSpPr>
            <a:spLocks noChangeArrowheads="1"/>
          </p:cNvSpPr>
          <p:nvPr/>
        </p:nvSpPr>
        <p:spPr bwMode="auto">
          <a:xfrm rot="5400000">
            <a:off x="5619750" y="29908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26" name="Oval 74"/>
          <p:cNvSpPr>
            <a:spLocks noChangeArrowheads="1"/>
          </p:cNvSpPr>
          <p:nvPr/>
        </p:nvSpPr>
        <p:spPr bwMode="auto">
          <a:xfrm rot="5400000">
            <a:off x="5619750" y="3217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27" name="Oval 75"/>
          <p:cNvSpPr>
            <a:spLocks noChangeArrowheads="1"/>
          </p:cNvSpPr>
          <p:nvPr/>
        </p:nvSpPr>
        <p:spPr bwMode="auto">
          <a:xfrm rot="5400000">
            <a:off x="5954713" y="3455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28" name="Oval 76"/>
          <p:cNvSpPr>
            <a:spLocks noChangeArrowheads="1"/>
          </p:cNvSpPr>
          <p:nvPr/>
        </p:nvSpPr>
        <p:spPr bwMode="auto">
          <a:xfrm rot="5400000">
            <a:off x="5981700" y="1933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29" name="Oval 77"/>
          <p:cNvSpPr>
            <a:spLocks noChangeArrowheads="1"/>
          </p:cNvSpPr>
          <p:nvPr/>
        </p:nvSpPr>
        <p:spPr bwMode="auto">
          <a:xfrm rot="5400000">
            <a:off x="5959475" y="2474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30" name="Oval 78"/>
          <p:cNvSpPr>
            <a:spLocks noChangeArrowheads="1"/>
          </p:cNvSpPr>
          <p:nvPr/>
        </p:nvSpPr>
        <p:spPr bwMode="auto">
          <a:xfrm rot="5400000">
            <a:off x="5951538" y="31051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31" name="Oval 79"/>
          <p:cNvSpPr>
            <a:spLocks noChangeArrowheads="1"/>
          </p:cNvSpPr>
          <p:nvPr/>
        </p:nvSpPr>
        <p:spPr bwMode="auto">
          <a:xfrm rot="5400000">
            <a:off x="6288088" y="21923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32" name="Oval 80"/>
          <p:cNvSpPr>
            <a:spLocks noChangeArrowheads="1"/>
          </p:cNvSpPr>
          <p:nvPr/>
        </p:nvSpPr>
        <p:spPr bwMode="auto">
          <a:xfrm rot="5400000">
            <a:off x="6257925" y="3321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33" name="Oval 81"/>
          <p:cNvSpPr>
            <a:spLocks noChangeArrowheads="1"/>
          </p:cNvSpPr>
          <p:nvPr/>
        </p:nvSpPr>
        <p:spPr bwMode="auto">
          <a:xfrm rot="5400000">
            <a:off x="6677025" y="2643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34" name="AutoShape 82"/>
          <p:cNvCxnSpPr>
            <a:cxnSpLocks noChangeShapeType="1"/>
            <a:stCxn id="458833" idx="3"/>
            <a:endCxn id="458831" idx="0"/>
          </p:cNvCxnSpPr>
          <p:nvPr/>
        </p:nvCxnSpPr>
        <p:spPr bwMode="auto">
          <a:xfrm flipH="1" flipV="1">
            <a:off x="6469063" y="2282825"/>
            <a:ext cx="233362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5" name="AutoShape 83"/>
          <p:cNvCxnSpPr>
            <a:cxnSpLocks noChangeShapeType="1"/>
            <a:stCxn id="458833" idx="5"/>
            <a:endCxn id="458832" idx="0"/>
          </p:cNvCxnSpPr>
          <p:nvPr/>
        </p:nvCxnSpPr>
        <p:spPr bwMode="auto">
          <a:xfrm flipH="1">
            <a:off x="6438900" y="2797175"/>
            <a:ext cx="263525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6" name="AutoShape 84"/>
          <p:cNvCxnSpPr>
            <a:cxnSpLocks noChangeShapeType="1"/>
            <a:stCxn id="458831" idx="3"/>
            <a:endCxn id="458828" idx="0"/>
          </p:cNvCxnSpPr>
          <p:nvPr/>
        </p:nvCxnSpPr>
        <p:spPr bwMode="auto">
          <a:xfrm flipH="1" flipV="1">
            <a:off x="6162675" y="2024063"/>
            <a:ext cx="150813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7" name="AutoShape 85"/>
          <p:cNvCxnSpPr>
            <a:cxnSpLocks noChangeShapeType="1"/>
            <a:stCxn id="458831" idx="5"/>
            <a:endCxn id="458829" idx="0"/>
          </p:cNvCxnSpPr>
          <p:nvPr/>
        </p:nvCxnSpPr>
        <p:spPr bwMode="auto">
          <a:xfrm flipH="1">
            <a:off x="6140450" y="2346325"/>
            <a:ext cx="173038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8" name="AutoShape 86"/>
          <p:cNvCxnSpPr>
            <a:cxnSpLocks noChangeShapeType="1"/>
            <a:stCxn id="458828" idx="3"/>
            <a:endCxn id="458821" idx="0"/>
          </p:cNvCxnSpPr>
          <p:nvPr/>
        </p:nvCxnSpPr>
        <p:spPr bwMode="auto">
          <a:xfrm flipH="1" flipV="1">
            <a:off x="5800725" y="1930400"/>
            <a:ext cx="206375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9" name="AutoShape 87"/>
          <p:cNvCxnSpPr>
            <a:cxnSpLocks noChangeShapeType="1"/>
            <a:stCxn id="458828" idx="5"/>
            <a:endCxn id="458822" idx="0"/>
          </p:cNvCxnSpPr>
          <p:nvPr/>
        </p:nvCxnSpPr>
        <p:spPr bwMode="auto">
          <a:xfrm flipH="1">
            <a:off x="5800725" y="2087563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0" name="AutoShape 88"/>
          <p:cNvCxnSpPr>
            <a:cxnSpLocks noChangeShapeType="1"/>
            <a:stCxn id="458829" idx="3"/>
            <a:endCxn id="458823" idx="0"/>
          </p:cNvCxnSpPr>
          <p:nvPr/>
        </p:nvCxnSpPr>
        <p:spPr bwMode="auto">
          <a:xfrm flipH="1" flipV="1">
            <a:off x="5800725" y="2427288"/>
            <a:ext cx="184150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1" name="AutoShape 89"/>
          <p:cNvCxnSpPr>
            <a:cxnSpLocks noChangeShapeType="1"/>
            <a:stCxn id="458829" idx="5"/>
            <a:endCxn id="458824" idx="0"/>
          </p:cNvCxnSpPr>
          <p:nvPr/>
        </p:nvCxnSpPr>
        <p:spPr bwMode="auto">
          <a:xfrm flipH="1">
            <a:off x="5800725" y="2628900"/>
            <a:ext cx="184150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2" name="AutoShape 90"/>
          <p:cNvCxnSpPr>
            <a:cxnSpLocks noChangeShapeType="1"/>
            <a:stCxn id="458830" idx="3"/>
            <a:endCxn id="458825" idx="0"/>
          </p:cNvCxnSpPr>
          <p:nvPr/>
        </p:nvCxnSpPr>
        <p:spPr bwMode="auto">
          <a:xfrm flipH="1" flipV="1">
            <a:off x="5800725" y="30813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3" name="AutoShape 91"/>
          <p:cNvCxnSpPr>
            <a:cxnSpLocks noChangeShapeType="1"/>
            <a:stCxn id="458830" idx="5"/>
            <a:endCxn id="458826" idx="0"/>
          </p:cNvCxnSpPr>
          <p:nvPr/>
        </p:nvCxnSpPr>
        <p:spPr bwMode="auto">
          <a:xfrm flipH="1">
            <a:off x="5800725" y="32591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4" name="AutoShape 92"/>
          <p:cNvCxnSpPr>
            <a:cxnSpLocks noChangeShapeType="1"/>
            <a:stCxn id="458832" idx="3"/>
            <a:endCxn id="458830" idx="0"/>
          </p:cNvCxnSpPr>
          <p:nvPr/>
        </p:nvCxnSpPr>
        <p:spPr bwMode="auto">
          <a:xfrm flipH="1" flipV="1">
            <a:off x="6132513" y="3195638"/>
            <a:ext cx="150812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5" name="AutoShape 93"/>
          <p:cNvCxnSpPr>
            <a:cxnSpLocks noChangeShapeType="1"/>
            <a:stCxn id="458832" idx="5"/>
            <a:endCxn id="458827" idx="0"/>
          </p:cNvCxnSpPr>
          <p:nvPr/>
        </p:nvCxnSpPr>
        <p:spPr bwMode="auto">
          <a:xfrm flipH="1">
            <a:off x="6135688" y="3475038"/>
            <a:ext cx="147637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46" name="Oval 94"/>
          <p:cNvSpPr>
            <a:spLocks noChangeArrowheads="1"/>
          </p:cNvSpPr>
          <p:nvPr/>
        </p:nvSpPr>
        <p:spPr bwMode="auto">
          <a:xfrm rot="5400000">
            <a:off x="7037388" y="18415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47" name="Oval 95"/>
          <p:cNvSpPr>
            <a:spLocks noChangeArrowheads="1"/>
          </p:cNvSpPr>
          <p:nvPr/>
        </p:nvSpPr>
        <p:spPr bwMode="auto">
          <a:xfrm rot="5400000">
            <a:off x="7037388" y="20923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48" name="Oval 96"/>
          <p:cNvSpPr>
            <a:spLocks noChangeArrowheads="1"/>
          </p:cNvSpPr>
          <p:nvPr/>
        </p:nvSpPr>
        <p:spPr bwMode="auto">
          <a:xfrm rot="5400000">
            <a:off x="7037388" y="26193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49" name="Oval 97"/>
          <p:cNvSpPr>
            <a:spLocks noChangeArrowheads="1"/>
          </p:cNvSpPr>
          <p:nvPr/>
        </p:nvSpPr>
        <p:spPr bwMode="auto">
          <a:xfrm rot="5400000">
            <a:off x="7083425" y="3471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50" name="Oval 98"/>
          <p:cNvSpPr>
            <a:spLocks noChangeArrowheads="1"/>
          </p:cNvSpPr>
          <p:nvPr/>
        </p:nvSpPr>
        <p:spPr bwMode="auto">
          <a:xfrm rot="5400000">
            <a:off x="7399338" y="1949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51" name="Oval 99"/>
          <p:cNvSpPr>
            <a:spLocks noChangeArrowheads="1"/>
          </p:cNvSpPr>
          <p:nvPr/>
        </p:nvSpPr>
        <p:spPr bwMode="auto">
          <a:xfrm rot="5400000">
            <a:off x="7385050" y="3024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sp>
        <p:nvSpPr>
          <p:cNvPr id="458852" name="Oval 100"/>
          <p:cNvSpPr>
            <a:spLocks noChangeArrowheads="1"/>
          </p:cNvSpPr>
          <p:nvPr/>
        </p:nvSpPr>
        <p:spPr bwMode="auto">
          <a:xfrm rot="5400000">
            <a:off x="7705725" y="25130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cxnSp>
        <p:nvCxnSpPr>
          <p:cNvPr id="458853" name="AutoShape 101"/>
          <p:cNvCxnSpPr>
            <a:cxnSpLocks noChangeShapeType="1"/>
            <a:stCxn id="458852" idx="3"/>
            <a:endCxn id="458850" idx="0"/>
          </p:cNvCxnSpPr>
          <p:nvPr/>
        </p:nvCxnSpPr>
        <p:spPr bwMode="auto">
          <a:xfrm flipH="1" flipV="1">
            <a:off x="7580313" y="2039938"/>
            <a:ext cx="150812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4" name="AutoShape 102"/>
          <p:cNvCxnSpPr>
            <a:cxnSpLocks noChangeShapeType="1"/>
            <a:stCxn id="458852" idx="5"/>
            <a:endCxn id="458851" idx="0"/>
          </p:cNvCxnSpPr>
          <p:nvPr/>
        </p:nvCxnSpPr>
        <p:spPr bwMode="auto">
          <a:xfrm flipH="1">
            <a:off x="7566025" y="2667000"/>
            <a:ext cx="16510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5" name="AutoShape 103"/>
          <p:cNvCxnSpPr>
            <a:cxnSpLocks noChangeShapeType="1"/>
            <a:stCxn id="458850" idx="5"/>
            <a:endCxn id="458847" idx="0"/>
          </p:cNvCxnSpPr>
          <p:nvPr/>
        </p:nvCxnSpPr>
        <p:spPr bwMode="auto">
          <a:xfrm flipH="1">
            <a:off x="7218363" y="2103438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6" name="AutoShape 104"/>
          <p:cNvCxnSpPr>
            <a:cxnSpLocks noChangeShapeType="1"/>
            <a:stCxn id="458851" idx="3"/>
            <a:endCxn id="458848" idx="0"/>
          </p:cNvCxnSpPr>
          <p:nvPr/>
        </p:nvCxnSpPr>
        <p:spPr bwMode="auto">
          <a:xfrm flipH="1" flipV="1">
            <a:off x="7218363" y="2709863"/>
            <a:ext cx="192087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7" name="AutoShape 105"/>
          <p:cNvCxnSpPr>
            <a:cxnSpLocks noChangeShapeType="1"/>
            <a:stCxn id="458851" idx="5"/>
            <a:endCxn id="458849" idx="0"/>
          </p:cNvCxnSpPr>
          <p:nvPr/>
        </p:nvCxnSpPr>
        <p:spPr bwMode="auto">
          <a:xfrm flipH="1">
            <a:off x="7264400" y="3178175"/>
            <a:ext cx="14605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8" name="AutoShape 106"/>
          <p:cNvCxnSpPr>
            <a:cxnSpLocks noChangeShapeType="1"/>
            <a:stCxn id="458850" idx="3"/>
            <a:endCxn id="458846" idx="0"/>
          </p:cNvCxnSpPr>
          <p:nvPr/>
        </p:nvCxnSpPr>
        <p:spPr bwMode="auto">
          <a:xfrm flipH="1" flipV="1">
            <a:off x="7218363" y="1931988"/>
            <a:ext cx="206375" cy="42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59" name="Oval 107"/>
          <p:cNvSpPr>
            <a:spLocks noChangeArrowheads="1"/>
          </p:cNvSpPr>
          <p:nvPr/>
        </p:nvSpPr>
        <p:spPr bwMode="auto">
          <a:xfrm rot="5400000">
            <a:off x="8112125" y="23749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60" name="Oval 108"/>
          <p:cNvSpPr>
            <a:spLocks noChangeArrowheads="1"/>
          </p:cNvSpPr>
          <p:nvPr/>
        </p:nvSpPr>
        <p:spPr bwMode="auto">
          <a:xfrm rot="5400000">
            <a:off x="8112125" y="30289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61" name="Oval 109"/>
          <p:cNvSpPr>
            <a:spLocks noChangeArrowheads="1"/>
          </p:cNvSpPr>
          <p:nvPr/>
        </p:nvSpPr>
        <p:spPr bwMode="auto">
          <a:xfrm rot="5400000">
            <a:off x="8112125" y="3255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62" name="Oval 110"/>
          <p:cNvSpPr>
            <a:spLocks noChangeArrowheads="1"/>
          </p:cNvSpPr>
          <p:nvPr/>
        </p:nvSpPr>
        <p:spPr bwMode="auto">
          <a:xfrm rot="5400000">
            <a:off x="8475663" y="2711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63" name="Oval 111"/>
          <p:cNvSpPr>
            <a:spLocks noChangeArrowheads="1"/>
          </p:cNvSpPr>
          <p:nvPr/>
        </p:nvSpPr>
        <p:spPr bwMode="auto">
          <a:xfrm rot="5400000">
            <a:off x="8750300" y="29860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cxnSp>
        <p:nvCxnSpPr>
          <p:cNvPr id="458864" name="AutoShape 112"/>
          <p:cNvCxnSpPr>
            <a:cxnSpLocks noChangeShapeType="1"/>
            <a:stCxn id="458862" idx="3"/>
            <a:endCxn id="458859" idx="0"/>
          </p:cNvCxnSpPr>
          <p:nvPr/>
        </p:nvCxnSpPr>
        <p:spPr bwMode="auto">
          <a:xfrm flipH="1" flipV="1">
            <a:off x="8293100" y="2465388"/>
            <a:ext cx="207963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5" name="AutoShape 113"/>
          <p:cNvCxnSpPr>
            <a:cxnSpLocks noChangeShapeType="1"/>
            <a:stCxn id="458862" idx="5"/>
            <a:endCxn id="458860" idx="0"/>
          </p:cNvCxnSpPr>
          <p:nvPr/>
        </p:nvCxnSpPr>
        <p:spPr bwMode="auto">
          <a:xfrm flipH="1">
            <a:off x="8293100" y="2865438"/>
            <a:ext cx="2079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6" name="AutoShape 114"/>
          <p:cNvCxnSpPr>
            <a:cxnSpLocks noChangeShapeType="1"/>
            <a:stCxn id="458863" idx="3"/>
            <a:endCxn id="458862" idx="0"/>
          </p:cNvCxnSpPr>
          <p:nvPr/>
        </p:nvCxnSpPr>
        <p:spPr bwMode="auto">
          <a:xfrm flipH="1" flipV="1">
            <a:off x="8656638" y="2801938"/>
            <a:ext cx="11906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7" name="AutoShape 115"/>
          <p:cNvCxnSpPr>
            <a:cxnSpLocks noChangeShapeType="1"/>
            <a:stCxn id="458863" idx="5"/>
            <a:endCxn id="458861" idx="0"/>
          </p:cNvCxnSpPr>
          <p:nvPr/>
        </p:nvCxnSpPr>
        <p:spPr bwMode="auto">
          <a:xfrm flipH="1">
            <a:off x="8293100" y="3140075"/>
            <a:ext cx="482600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68" name="Oval 116"/>
          <p:cNvSpPr>
            <a:spLocks noChangeArrowheads="1"/>
          </p:cNvSpPr>
          <p:nvPr/>
        </p:nvSpPr>
        <p:spPr bwMode="auto">
          <a:xfrm rot="5400000">
            <a:off x="2030413" y="20875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69" name="Oval 117"/>
          <p:cNvSpPr>
            <a:spLocks noChangeArrowheads="1"/>
          </p:cNvSpPr>
          <p:nvPr/>
        </p:nvSpPr>
        <p:spPr bwMode="auto">
          <a:xfrm rot="5400000">
            <a:off x="2060575" y="3421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70" name="Oval 118"/>
          <p:cNvSpPr>
            <a:spLocks noChangeArrowheads="1"/>
          </p:cNvSpPr>
          <p:nvPr/>
        </p:nvSpPr>
        <p:spPr bwMode="auto">
          <a:xfrm rot="5400000">
            <a:off x="1685925" y="27193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</a:t>
            </a:r>
          </a:p>
        </p:txBody>
      </p:sp>
      <p:cxnSp>
        <p:nvCxnSpPr>
          <p:cNvPr id="458871" name="AutoShape 119"/>
          <p:cNvCxnSpPr>
            <a:cxnSpLocks noChangeShapeType="1"/>
            <a:stCxn id="458870" idx="1"/>
            <a:endCxn id="458868" idx="4"/>
          </p:cNvCxnSpPr>
          <p:nvPr/>
        </p:nvCxnSpPr>
        <p:spPr bwMode="auto">
          <a:xfrm flipV="1">
            <a:off x="1839913" y="2178050"/>
            <a:ext cx="190500" cy="566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2" name="AutoShape 120"/>
          <p:cNvCxnSpPr>
            <a:cxnSpLocks noChangeShapeType="1"/>
            <a:stCxn id="458870" idx="7"/>
            <a:endCxn id="458869" idx="2"/>
          </p:cNvCxnSpPr>
          <p:nvPr/>
        </p:nvCxnSpPr>
        <p:spPr bwMode="auto">
          <a:xfrm>
            <a:off x="1839913" y="2873375"/>
            <a:ext cx="311150" cy="547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3" name="Oval 121"/>
          <p:cNvSpPr>
            <a:spLocks noChangeArrowheads="1"/>
          </p:cNvSpPr>
          <p:nvPr/>
        </p:nvSpPr>
        <p:spPr bwMode="auto">
          <a:xfrm rot="5400000">
            <a:off x="1316038" y="19399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74" name="Oval 122"/>
          <p:cNvSpPr>
            <a:spLocks noChangeArrowheads="1"/>
          </p:cNvSpPr>
          <p:nvPr/>
        </p:nvSpPr>
        <p:spPr bwMode="auto">
          <a:xfrm rot="5400000">
            <a:off x="1316038" y="26574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75" name="Oval 123"/>
          <p:cNvSpPr>
            <a:spLocks noChangeArrowheads="1"/>
          </p:cNvSpPr>
          <p:nvPr/>
        </p:nvSpPr>
        <p:spPr bwMode="auto">
          <a:xfrm rot="5400000">
            <a:off x="977900" y="22923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76" name="AutoShape 124"/>
          <p:cNvCxnSpPr>
            <a:cxnSpLocks noChangeShapeType="1"/>
            <a:stCxn id="458875" idx="1"/>
            <a:endCxn id="458873" idx="4"/>
          </p:cNvCxnSpPr>
          <p:nvPr/>
        </p:nvCxnSpPr>
        <p:spPr bwMode="auto">
          <a:xfrm flipV="1">
            <a:off x="1131888" y="2030413"/>
            <a:ext cx="18415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7" name="AutoShape 125"/>
          <p:cNvCxnSpPr>
            <a:cxnSpLocks noChangeShapeType="1"/>
            <a:stCxn id="458875" idx="7"/>
            <a:endCxn id="458874" idx="4"/>
          </p:cNvCxnSpPr>
          <p:nvPr/>
        </p:nvCxnSpPr>
        <p:spPr bwMode="auto">
          <a:xfrm>
            <a:off x="1131888" y="2446338"/>
            <a:ext cx="184150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8" name="Oval 126"/>
          <p:cNvSpPr>
            <a:spLocks noChangeArrowheads="1"/>
          </p:cNvSpPr>
          <p:nvPr/>
        </p:nvSpPr>
        <p:spPr bwMode="auto">
          <a:xfrm rot="5400000">
            <a:off x="606425" y="2312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79" name="Oval 127"/>
          <p:cNvSpPr>
            <a:spLocks noChangeArrowheads="1"/>
          </p:cNvSpPr>
          <p:nvPr/>
        </p:nvSpPr>
        <p:spPr bwMode="auto">
          <a:xfrm rot="5400000">
            <a:off x="606425" y="3194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80" name="Oval 128"/>
          <p:cNvSpPr>
            <a:spLocks noChangeArrowheads="1"/>
          </p:cNvSpPr>
          <p:nvPr/>
        </p:nvSpPr>
        <p:spPr bwMode="auto">
          <a:xfrm rot="5400000">
            <a:off x="246063" y="2709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cxnSp>
        <p:nvCxnSpPr>
          <p:cNvPr id="458881" name="AutoShape 129"/>
          <p:cNvCxnSpPr>
            <a:cxnSpLocks noChangeShapeType="1"/>
            <a:stCxn id="458880" idx="1"/>
            <a:endCxn id="458878" idx="4"/>
          </p:cNvCxnSpPr>
          <p:nvPr/>
        </p:nvCxnSpPr>
        <p:spPr bwMode="auto">
          <a:xfrm flipV="1">
            <a:off x="400050" y="2403475"/>
            <a:ext cx="2063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2" name="AutoShape 130"/>
          <p:cNvCxnSpPr>
            <a:cxnSpLocks noChangeShapeType="1"/>
            <a:stCxn id="458880" idx="7"/>
            <a:endCxn id="458879" idx="3"/>
          </p:cNvCxnSpPr>
          <p:nvPr/>
        </p:nvCxnSpPr>
        <p:spPr bwMode="auto">
          <a:xfrm>
            <a:off x="400050" y="2863850"/>
            <a:ext cx="23177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3" name="AutoShape 131"/>
          <p:cNvCxnSpPr>
            <a:cxnSpLocks noChangeShapeType="1"/>
            <a:stCxn id="458808" idx="6"/>
            <a:endCxn id="458833" idx="0"/>
          </p:cNvCxnSpPr>
          <p:nvPr/>
        </p:nvCxnSpPr>
        <p:spPr bwMode="auto">
          <a:xfrm flipV="1">
            <a:off x="4133850" y="2733675"/>
            <a:ext cx="2724150" cy="1501775"/>
          </a:xfrm>
          <a:prstGeom prst="curvedConnector3">
            <a:avLst>
              <a:gd name="adj1" fmla="val 102736"/>
            </a:avLst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4" name="AutoShape 132"/>
          <p:cNvCxnSpPr>
            <a:cxnSpLocks noChangeShapeType="1"/>
            <a:stCxn id="458807" idx="0"/>
            <a:endCxn id="458863" idx="0"/>
          </p:cNvCxnSpPr>
          <p:nvPr/>
        </p:nvCxnSpPr>
        <p:spPr bwMode="auto">
          <a:xfrm rot="16200000">
            <a:off x="6082506" y="1715294"/>
            <a:ext cx="1487488" cy="4210050"/>
          </a:xfrm>
          <a:prstGeom prst="curvedConnector4">
            <a:avLst>
              <a:gd name="adj1" fmla="val 31481"/>
              <a:gd name="adj2" fmla="val 102560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5" name="AutoShape 133"/>
          <p:cNvCxnSpPr>
            <a:cxnSpLocks noChangeShapeType="1"/>
            <a:stCxn id="458806" idx="0"/>
            <a:endCxn id="458852" idx="0"/>
          </p:cNvCxnSpPr>
          <p:nvPr/>
        </p:nvCxnSpPr>
        <p:spPr bwMode="auto">
          <a:xfrm rot="16200000">
            <a:off x="4614862" y="1292226"/>
            <a:ext cx="1960563" cy="4583112"/>
          </a:xfrm>
          <a:prstGeom prst="curvedConnector4">
            <a:avLst>
              <a:gd name="adj1" fmla="val 8986"/>
              <a:gd name="adj2" fmla="val 100134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6" name="AutoShape 134"/>
          <p:cNvCxnSpPr>
            <a:cxnSpLocks noChangeShapeType="1"/>
            <a:stCxn id="458803" idx="0"/>
            <a:endCxn id="458870" idx="6"/>
          </p:cNvCxnSpPr>
          <p:nvPr/>
        </p:nvCxnSpPr>
        <p:spPr bwMode="auto">
          <a:xfrm rot="5400000" flipH="1">
            <a:off x="1394619" y="3282157"/>
            <a:ext cx="1970087" cy="1206500"/>
          </a:xfrm>
          <a:prstGeom prst="curvedConnector3">
            <a:avLst>
              <a:gd name="adj1" fmla="val 49958"/>
            </a:avLst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7" name="AutoShape 135"/>
          <p:cNvCxnSpPr>
            <a:cxnSpLocks noChangeShapeType="1"/>
            <a:stCxn id="458804" idx="0"/>
            <a:endCxn id="458875" idx="5"/>
          </p:cNvCxnSpPr>
          <p:nvPr/>
        </p:nvCxnSpPr>
        <p:spPr bwMode="auto">
          <a:xfrm rot="5400000" flipH="1">
            <a:off x="1135063" y="2314575"/>
            <a:ext cx="2424112" cy="2687638"/>
          </a:xfrm>
          <a:prstGeom prst="curvedConnector4">
            <a:avLst>
              <a:gd name="adj1" fmla="val 39292"/>
              <a:gd name="adj2" fmla="val 100764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8" name="AutoShape 136"/>
          <p:cNvCxnSpPr>
            <a:cxnSpLocks noChangeShapeType="1"/>
            <a:stCxn id="458805" idx="3"/>
            <a:endCxn id="458880" idx="6"/>
          </p:cNvCxnSpPr>
          <p:nvPr/>
        </p:nvCxnSpPr>
        <p:spPr bwMode="auto">
          <a:xfrm rot="16200000" flipV="1">
            <a:off x="1250157" y="1977231"/>
            <a:ext cx="2133600" cy="3960813"/>
          </a:xfrm>
          <a:prstGeom prst="curvedConnector3">
            <a:avLst>
              <a:gd name="adj1" fmla="val -8486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sp>
        <p:nvSpPr>
          <p:cNvPr id="458889" name="Rectangle 137"/>
          <p:cNvSpPr>
            <a:spLocks noChangeArrowheads="1"/>
          </p:cNvSpPr>
          <p:nvPr/>
        </p:nvSpPr>
        <p:spPr bwMode="auto">
          <a:xfrm>
            <a:off x="2897188" y="5586413"/>
            <a:ext cx="22034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Primary tree</a:t>
            </a:r>
          </a:p>
        </p:txBody>
      </p:sp>
      <p:sp>
        <p:nvSpPr>
          <p:cNvPr id="458890" name="Rectangle 138"/>
          <p:cNvSpPr>
            <a:spLocks noChangeArrowheads="1"/>
          </p:cNvSpPr>
          <p:nvPr/>
        </p:nvSpPr>
        <p:spPr bwMode="auto">
          <a:xfrm>
            <a:off x="5624513" y="982663"/>
            <a:ext cx="27701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Secondary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animBg="1"/>
      <p:bldP spid="458755" grpId="0" animBg="1"/>
      <p:bldP spid="458756" grpId="0" animBg="1"/>
      <p:bldP spid="458757" grpId="0" animBg="1"/>
      <p:bldP spid="458758" grpId="0" animBg="1"/>
      <p:bldP spid="458759" grpId="0" animBg="1"/>
      <p:bldP spid="458760" grpId="0" animBg="1"/>
      <p:bldP spid="458761" grpId="0" animBg="1"/>
      <p:bldP spid="458762" grpId="0" animBg="1"/>
      <p:bldP spid="458763" grpId="0" animBg="1"/>
      <p:bldP spid="458764" grpId="0" animBg="1"/>
      <p:bldP spid="458765" grpId="0" animBg="1"/>
      <p:bldP spid="458803" grpId="0" animBg="1"/>
      <p:bldP spid="458804" grpId="0" animBg="1"/>
      <p:bldP spid="458805" grpId="0" animBg="1"/>
      <p:bldP spid="458806" grpId="0" animBg="1"/>
      <p:bldP spid="458807" grpId="0" animBg="1"/>
      <p:bldP spid="458808" grpId="0" animBg="1"/>
      <p:bldP spid="458821" grpId="0" animBg="1"/>
      <p:bldP spid="458822" grpId="0" animBg="1"/>
      <p:bldP spid="458823" grpId="0" animBg="1"/>
      <p:bldP spid="458824" grpId="0" animBg="1"/>
      <p:bldP spid="458825" grpId="0" animBg="1"/>
      <p:bldP spid="458826" grpId="0" animBg="1"/>
      <p:bldP spid="458827" grpId="0" animBg="1"/>
      <p:bldP spid="458828" grpId="0" animBg="1"/>
      <p:bldP spid="458829" grpId="0" animBg="1"/>
      <p:bldP spid="458830" grpId="0" animBg="1"/>
      <p:bldP spid="458831" grpId="0" animBg="1"/>
      <p:bldP spid="458832" grpId="0" animBg="1"/>
      <p:bldP spid="458833" grpId="0" animBg="1"/>
      <p:bldP spid="458846" grpId="0" animBg="1"/>
      <p:bldP spid="458847" grpId="0" animBg="1"/>
      <p:bldP spid="458848" grpId="0" animBg="1"/>
      <p:bldP spid="458849" grpId="0" animBg="1"/>
      <p:bldP spid="458850" grpId="0" animBg="1"/>
      <p:bldP spid="458851" grpId="0" animBg="1"/>
      <p:bldP spid="458852" grpId="0" animBg="1"/>
      <p:bldP spid="458859" grpId="0" animBg="1"/>
      <p:bldP spid="458860" grpId="0" animBg="1"/>
      <p:bldP spid="458861" grpId="0" animBg="1"/>
      <p:bldP spid="458862" grpId="0" animBg="1"/>
      <p:bldP spid="458863" grpId="0" animBg="1"/>
      <p:bldP spid="458868" grpId="0" animBg="1"/>
      <p:bldP spid="458869" grpId="0" animBg="1"/>
      <p:bldP spid="458870" grpId="0" animBg="1"/>
      <p:bldP spid="458873" grpId="0" animBg="1"/>
      <p:bldP spid="458874" grpId="0" animBg="1"/>
      <p:bldP spid="458875" grpId="0" animBg="1"/>
      <p:bldP spid="458878" grpId="0" animBg="1"/>
      <p:bldP spid="458879" grpId="0" animBg="1"/>
      <p:bldP spid="4588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2D range trees</a:t>
            </a:r>
          </a:p>
        </p:txBody>
      </p:sp>
      <p:sp>
        <p:nvSpPr>
          <p:cNvPr id="459779" name="Text Box 3"/>
          <p:cNvSpPr txBox="1">
            <a:spLocks noChangeArrowheads="1"/>
          </p:cNvSpPr>
          <p:nvPr/>
        </p:nvSpPr>
        <p:spPr bwMode="auto">
          <a:xfrm>
            <a:off x="152400" y="1190625"/>
            <a:ext cx="90455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In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n) = 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>
                <a:solidFill>
                  <a:srgbClr val="008A87"/>
                </a:solidFill>
              </a:rPr>
              <a:t>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 time, we can</a:t>
            </a:r>
            <a:br>
              <a:rPr lang="en-US"/>
            </a:br>
            <a:r>
              <a:rPr lang="en-US"/>
              <a:t>represent answer to range query by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subtrees.</a:t>
            </a:r>
          </a:p>
          <a:p>
            <a:r>
              <a:rPr lang="en-US"/>
              <a:t>Total cost for reporting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points: </a:t>
            </a:r>
            <a:r>
              <a:rPr lang="en-US">
                <a:solidFill>
                  <a:srgbClr val="008A87"/>
                </a:solidFill>
              </a:rPr>
              <a:t>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157163" y="5638800"/>
            <a:ext cx="826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195263" y="3033713"/>
            <a:ext cx="833596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The secondary trees at each level of the</a:t>
            </a:r>
            <a:br>
              <a:rPr lang="en-US"/>
            </a:br>
            <a:r>
              <a:rPr lang="en-US"/>
              <a:t>primary tree together store a copy of the points.</a:t>
            </a:r>
          </a:p>
          <a:p>
            <a:r>
              <a:rPr lang="en-US"/>
              <a:t>Also, each point is present in each secondary</a:t>
            </a:r>
          </a:p>
          <a:p>
            <a:r>
              <a:rPr lang="en-US"/>
              <a:t>tree along the path from the leaf to the root.</a:t>
            </a:r>
          </a:p>
          <a:p>
            <a:r>
              <a:rPr lang="en-US"/>
              <a:t>Either way, we obtain that the space is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  <a:endParaRPr lang="en-US" sz="3600">
              <a:solidFill>
                <a:srgbClr val="008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utoUpdateAnimBg="0"/>
      <p:bldP spid="4597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477838" y="3886200"/>
            <a:ext cx="749776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517525" y="1295400"/>
            <a:ext cx="80930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Each node of the secondary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-structure stores a tertiary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z</a:t>
            </a:r>
            <a:r>
              <a:rPr lang="en-US"/>
              <a:t>-structure representing the points in the subtree rooted at the node, etc.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29350" y="1143000"/>
            <a:ext cx="914400" cy="1143000"/>
            <a:chOff x="576" y="1440"/>
            <a:chExt cx="576" cy="720"/>
          </a:xfrm>
        </p:grpSpPr>
        <p:sp>
          <p:nvSpPr>
            <p:cNvPr id="460806" name="Freeform 6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7" name="Freeform 7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8" name="Freeform 8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143750" y="990600"/>
            <a:ext cx="685800" cy="762000"/>
            <a:chOff x="576" y="1440"/>
            <a:chExt cx="576" cy="720"/>
          </a:xfrm>
        </p:grpSpPr>
        <p:sp>
          <p:nvSpPr>
            <p:cNvPr id="460810" name="Freeform 10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1" name="Freeform 11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2" name="Freeform 12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743950" y="685800"/>
            <a:ext cx="228600" cy="228600"/>
            <a:chOff x="576" y="1440"/>
            <a:chExt cx="576" cy="720"/>
          </a:xfrm>
        </p:grpSpPr>
        <p:sp>
          <p:nvSpPr>
            <p:cNvPr id="460814" name="Freeform 14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5" name="Freeform 15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6" name="Freeform 16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058150" y="838200"/>
            <a:ext cx="457200" cy="457200"/>
            <a:chOff x="576" y="1440"/>
            <a:chExt cx="576" cy="720"/>
          </a:xfrm>
        </p:grpSpPr>
        <p:sp>
          <p:nvSpPr>
            <p:cNvPr id="460818" name="Freeform 18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9" name="Freeform 19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20" name="Freeform 20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cxnSp>
        <p:nvCxnSpPr>
          <p:cNvPr id="460821" name="AutoShape 21"/>
          <p:cNvCxnSpPr>
            <a:cxnSpLocks noChangeShapeType="1"/>
            <a:stCxn id="460807" idx="1"/>
            <a:endCxn id="460810" idx="1"/>
          </p:cNvCxnSpPr>
          <p:nvPr/>
        </p:nvCxnSpPr>
        <p:spPr bwMode="auto">
          <a:xfrm rot="16200000">
            <a:off x="6477000" y="971550"/>
            <a:ext cx="990600" cy="1028700"/>
          </a:xfrm>
          <a:prstGeom prst="curvedConnector3">
            <a:avLst>
              <a:gd name="adj1" fmla="val 73236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2" name="AutoShape 22"/>
          <p:cNvCxnSpPr>
            <a:cxnSpLocks noChangeShapeType="1"/>
            <a:stCxn id="460812" idx="6"/>
            <a:endCxn id="460820" idx="0"/>
          </p:cNvCxnSpPr>
          <p:nvPr/>
        </p:nvCxnSpPr>
        <p:spPr bwMode="auto">
          <a:xfrm rot="5400000" flipH="1" flipV="1">
            <a:off x="7445375" y="708025"/>
            <a:ext cx="711200" cy="971550"/>
          </a:xfrm>
          <a:prstGeom prst="curvedConnector5">
            <a:avLst>
              <a:gd name="adj1" fmla="val 2676"/>
              <a:gd name="adj2" fmla="val 52940"/>
              <a:gd name="adj3" fmla="val 13214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3" name="AutoShape 23"/>
          <p:cNvCxnSpPr>
            <a:cxnSpLocks noChangeShapeType="1"/>
            <a:stCxn id="460820" idx="6"/>
            <a:endCxn id="460814" idx="1"/>
          </p:cNvCxnSpPr>
          <p:nvPr/>
        </p:nvCxnSpPr>
        <p:spPr bwMode="auto">
          <a:xfrm rot="5400000" flipH="1" flipV="1">
            <a:off x="8271668" y="586582"/>
            <a:ext cx="487363" cy="685800"/>
          </a:xfrm>
          <a:prstGeom prst="curvedConnector5">
            <a:avLst>
              <a:gd name="adj1" fmla="val 6185"/>
              <a:gd name="adj2" fmla="val 50000"/>
              <a:gd name="adj3" fmla="val 146907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460824" name="AutoShape 24"/>
          <p:cNvSpPr>
            <a:spLocks noChangeArrowheads="1"/>
          </p:cNvSpPr>
          <p:nvPr/>
        </p:nvSpPr>
        <p:spPr bwMode="auto">
          <a:xfrm>
            <a:off x="4419600" y="2924175"/>
            <a:ext cx="3552825" cy="847725"/>
          </a:xfrm>
          <a:prstGeom prst="wedgeRoundRectCallout">
            <a:avLst>
              <a:gd name="adj1" fmla="val -47810"/>
              <a:gd name="adj2" fmla="val 70037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Save one </a:t>
            </a:r>
            <a:r>
              <a:rPr lang="en-US" sz="2400">
                <a:solidFill>
                  <a:srgbClr val="008A87"/>
                </a:solidFill>
              </a:rPr>
              <a:t>log</a:t>
            </a:r>
            <a:r>
              <a:rPr lang="en-US" sz="2400"/>
              <a:t> factor using fractional cascading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autoUpdateAnimBg="0"/>
      <p:bldP spid="460804" grpId="0" autoUpdateAnimBg="0"/>
      <p:bldP spid="4608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171950" y="52768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3152775" y="445770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4191000" y="52673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3143250" y="44481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</a:t>
            </a:r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2835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Two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A query interval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Task:</a:t>
            </a:r>
            <a:r>
              <a:rPr lang="en-US" sz="2800">
                <a:sym typeface="Symbol" pitchFamily="18" charset="2"/>
              </a:rPr>
              <a:t> 	Report all elements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e</a:t>
            </a:r>
            <a:r>
              <a:rPr lang="en-US" sz="2800">
                <a:sym typeface="Symbol" pitchFamily="18" charset="2"/>
              </a:rPr>
              <a:t>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800">
                <a:sym typeface="Symbol" pitchFamily="18" charset="2"/>
              </a:rPr>
              <a:t>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e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Idea:</a:t>
            </a:r>
            <a:r>
              <a:rPr lang="en-US" sz="2800">
                <a:sym typeface="Symbol" pitchFamily="18" charset="2"/>
              </a:rPr>
              <a:t> 	Add pointers from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 For each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add a pointer to the 	smallest element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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Query:</a:t>
            </a:r>
            <a:r>
              <a:rPr lang="en-US" sz="2800" i="1">
                <a:sym typeface="Symbol" pitchFamily="18" charset="2"/>
              </a:rPr>
              <a:t>	</a:t>
            </a:r>
            <a:r>
              <a:rPr lang="en-US" sz="2800">
                <a:sym typeface="Symbol" pitchFamily="18" charset="2"/>
              </a:rPr>
              <a:t>Find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, follow pointer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. Both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sequentially output all elements in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2181225" y="444817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33" name="Text Box 9"/>
          <p:cNvSpPr txBox="1">
            <a:spLocks noChangeArrowheads="1"/>
          </p:cNvSpPr>
          <p:nvPr/>
        </p:nvSpPr>
        <p:spPr bwMode="auto">
          <a:xfrm>
            <a:off x="1752600" y="44291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>
            <a:off x="259080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31432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36385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>
            <a:off x="418147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8" name="Line 14"/>
          <p:cNvSpPr>
            <a:spLocks noChangeShapeType="1"/>
          </p:cNvSpPr>
          <p:nvPr/>
        </p:nvSpPr>
        <p:spPr bwMode="auto">
          <a:xfrm>
            <a:off x="47339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9" name="Line 15"/>
          <p:cNvSpPr>
            <a:spLocks noChangeShapeType="1"/>
          </p:cNvSpPr>
          <p:nvPr/>
        </p:nvSpPr>
        <p:spPr bwMode="auto">
          <a:xfrm>
            <a:off x="5238750" y="44672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0" name="Line 16"/>
          <p:cNvSpPr>
            <a:spLocks noChangeShapeType="1"/>
          </p:cNvSpPr>
          <p:nvPr/>
        </p:nvSpPr>
        <p:spPr bwMode="auto">
          <a:xfrm>
            <a:off x="580072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>
            <a:off x="63341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2" name="Line 18"/>
          <p:cNvSpPr>
            <a:spLocks noChangeShapeType="1"/>
          </p:cNvSpPr>
          <p:nvPr/>
        </p:nvSpPr>
        <p:spPr bwMode="auto">
          <a:xfrm>
            <a:off x="68770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3" name="Rectangle 19"/>
          <p:cNvSpPr>
            <a:spLocks noChangeArrowheads="1"/>
          </p:cNvSpPr>
          <p:nvPr/>
        </p:nvSpPr>
        <p:spPr bwMode="auto">
          <a:xfrm>
            <a:off x="3705225" y="52673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44" name="Text Box 20"/>
          <p:cNvSpPr txBox="1">
            <a:spLocks noChangeArrowheads="1"/>
          </p:cNvSpPr>
          <p:nvPr/>
        </p:nvSpPr>
        <p:spPr bwMode="auto">
          <a:xfrm>
            <a:off x="1895475" y="52482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1845" name="Line 21"/>
          <p:cNvSpPr>
            <a:spLocks noChangeShapeType="1"/>
          </p:cNvSpPr>
          <p:nvPr/>
        </p:nvSpPr>
        <p:spPr bwMode="auto">
          <a:xfrm>
            <a:off x="4171950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>
            <a:off x="4695825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5229225" y="52863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8" name="Line 24"/>
          <p:cNvSpPr>
            <a:spLocks noChangeShapeType="1"/>
          </p:cNvSpPr>
          <p:nvPr/>
        </p:nvSpPr>
        <p:spPr bwMode="auto">
          <a:xfrm>
            <a:off x="5734050" y="52768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9" name="Line 25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0" name="Line 26"/>
          <p:cNvSpPr>
            <a:spLocks noChangeShapeType="1"/>
          </p:cNvSpPr>
          <p:nvPr/>
        </p:nvSpPr>
        <p:spPr bwMode="auto">
          <a:xfrm>
            <a:off x="2886075" y="4914900"/>
            <a:ext cx="10096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1" name="Line 27"/>
          <p:cNvSpPr>
            <a:spLocks noChangeShapeType="1"/>
          </p:cNvSpPr>
          <p:nvPr/>
        </p:nvSpPr>
        <p:spPr bwMode="auto">
          <a:xfrm>
            <a:off x="3905250" y="4914900"/>
            <a:ext cx="1076325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2" name="Line 28"/>
          <p:cNvSpPr>
            <a:spLocks noChangeShapeType="1"/>
          </p:cNvSpPr>
          <p:nvPr/>
        </p:nvSpPr>
        <p:spPr bwMode="auto">
          <a:xfrm>
            <a:off x="2343150" y="4914900"/>
            <a:ext cx="14859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53" name="Line 29"/>
          <p:cNvSpPr>
            <a:spLocks noChangeShapeType="1"/>
          </p:cNvSpPr>
          <p:nvPr/>
        </p:nvSpPr>
        <p:spPr bwMode="auto">
          <a:xfrm>
            <a:off x="4495800" y="4914900"/>
            <a:ext cx="495300" cy="3714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>
            <a:off x="4943475" y="4914900"/>
            <a:ext cx="561975" cy="361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5" name="Line 31"/>
          <p:cNvSpPr>
            <a:spLocks noChangeShapeType="1"/>
          </p:cNvSpPr>
          <p:nvPr/>
        </p:nvSpPr>
        <p:spPr bwMode="auto">
          <a:xfrm flipH="1">
            <a:off x="5467350" y="4905375"/>
            <a:ext cx="190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6" name="Line 32"/>
          <p:cNvSpPr>
            <a:spLocks noChangeShapeType="1"/>
          </p:cNvSpPr>
          <p:nvPr/>
        </p:nvSpPr>
        <p:spPr bwMode="auto">
          <a:xfrm flipH="1">
            <a:off x="5505450" y="4914900"/>
            <a:ext cx="533400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7" name="Line 33"/>
          <p:cNvSpPr>
            <a:spLocks noChangeShapeType="1"/>
          </p:cNvSpPr>
          <p:nvPr/>
        </p:nvSpPr>
        <p:spPr bwMode="auto">
          <a:xfrm flipH="1">
            <a:off x="6057900" y="4914900"/>
            <a:ext cx="4953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8" name="Line 34"/>
          <p:cNvSpPr>
            <a:spLocks noChangeShapeType="1"/>
          </p:cNvSpPr>
          <p:nvPr/>
        </p:nvSpPr>
        <p:spPr bwMode="auto">
          <a:xfrm>
            <a:off x="7086600" y="4905375"/>
            <a:ext cx="342900" cy="2190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9" name="Text Box 35"/>
          <p:cNvSpPr txBox="1">
            <a:spLocks noChangeArrowheads="1"/>
          </p:cNvSpPr>
          <p:nvPr/>
        </p:nvSpPr>
        <p:spPr bwMode="auto">
          <a:xfrm>
            <a:off x="0" y="441960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61" name="Rectangle 37"/>
          <p:cNvSpPr>
            <a:spLocks noChangeArrowheads="1"/>
          </p:cNvSpPr>
          <p:nvPr/>
        </p:nvSpPr>
        <p:spPr bwMode="auto">
          <a:xfrm>
            <a:off x="1744663" y="440213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1862" name="Rectangle 38"/>
          <p:cNvSpPr>
            <a:spLocks noChangeArrowheads="1"/>
          </p:cNvSpPr>
          <p:nvPr/>
        </p:nvSpPr>
        <p:spPr bwMode="auto">
          <a:xfrm>
            <a:off x="3157538" y="52403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1863" name="Text Box 39"/>
          <p:cNvSpPr txBox="1">
            <a:spLocks noChangeArrowheads="1"/>
          </p:cNvSpPr>
          <p:nvPr/>
        </p:nvSpPr>
        <p:spPr bwMode="auto">
          <a:xfrm>
            <a:off x="323850" y="5953125"/>
            <a:ext cx="7810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Runtime: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8A87"/>
                </a:solidFill>
              </a:rPr>
              <a:t>O((log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i="1" dirty="0">
                <a:solidFill>
                  <a:srgbClr val="008A87"/>
                </a:solidFill>
              </a:rPr>
              <a:t> + </a:t>
            </a:r>
            <a:r>
              <a:rPr lang="en-US" sz="2800" dirty="0">
                <a:solidFill>
                  <a:srgbClr val="008A87"/>
                </a:solidFill>
              </a:rPr>
              <a:t>(1</a:t>
            </a:r>
            <a:r>
              <a:rPr lang="en-US" sz="2800" i="1" dirty="0">
                <a:solidFill>
                  <a:srgbClr val="008A87"/>
                </a:solidFill>
              </a:rPr>
              <a:t> + k</a:t>
            </a:r>
            <a:r>
              <a:rPr lang="en-US" sz="2800" dirty="0">
                <a:solidFill>
                  <a:srgbClr val="008A87"/>
                </a:solidFill>
              </a:rPr>
              <a:t>)) = 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 animBg="1"/>
      <p:bldP spid="461829" grpId="0" animBg="1"/>
      <p:bldP spid="461831" grpId="0" build="p"/>
      <p:bldP spid="461849" grpId="0" animBg="1"/>
      <p:bldP spid="461850" grpId="0" animBg="1"/>
      <p:bldP spid="461851" grpId="0" animBg="1"/>
      <p:bldP spid="461852" grpId="0" animBg="1"/>
      <p:bldP spid="461853" grpId="0" animBg="1"/>
      <p:bldP spid="461854" grpId="0" animBg="1"/>
      <p:bldP spid="461855" grpId="0" animBg="1"/>
      <p:bldP spid="461856" grpId="0" animBg="1"/>
      <p:bldP spid="461857" grpId="0" animBg="1"/>
      <p:bldP spid="461858" grpId="0" animBg="1"/>
      <p:bldP spid="461860" grpId="0" animBg="1"/>
      <p:bldP spid="4618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75819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E.g., representing a database of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records</a:t>
            </a:r>
            <a:br>
              <a:rPr lang="en-US"/>
            </a:br>
            <a:r>
              <a:rPr lang="en-US"/>
              <a:t>           each with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numeric fields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3063875"/>
            <a:ext cx="77025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Are there any points?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How many are there?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2552700" y="316230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152775" y="234315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2571750" y="31527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3" name="Rectangle 5"/>
          <p:cNvSpPr>
            <a:spLocks noChangeArrowheads="1"/>
          </p:cNvSpPr>
          <p:nvPr/>
        </p:nvSpPr>
        <p:spPr bwMode="auto">
          <a:xfrm>
            <a:off x="3143250" y="2333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 (cont.)</a:t>
            </a:r>
          </a:p>
        </p:txBody>
      </p:sp>
      <p:sp>
        <p:nvSpPr>
          <p:cNvPr id="462855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416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Three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1,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</a:rPr>
              <a:t>,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/>
              <a:t>	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 </a:t>
            </a:r>
            <a:r>
              <a:rPr lang="en-US" sz="2800">
                <a:sym typeface="Symbol" pitchFamily="18" charset="2"/>
              </a:rPr>
              <a:t>and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462856" name="Rectangle 8"/>
          <p:cNvSpPr>
            <a:spLocks noChangeArrowheads="1"/>
          </p:cNvSpPr>
          <p:nvPr/>
        </p:nvSpPr>
        <p:spPr bwMode="auto">
          <a:xfrm>
            <a:off x="2181225" y="233362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1752600" y="2314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259080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59" name="Line 11"/>
          <p:cNvSpPr>
            <a:spLocks noChangeShapeType="1"/>
          </p:cNvSpPr>
          <p:nvPr/>
        </p:nvSpPr>
        <p:spPr bwMode="auto">
          <a:xfrm>
            <a:off x="31432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0" name="Line 12"/>
          <p:cNvSpPr>
            <a:spLocks noChangeShapeType="1"/>
          </p:cNvSpPr>
          <p:nvPr/>
        </p:nvSpPr>
        <p:spPr bwMode="auto">
          <a:xfrm>
            <a:off x="36385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1" name="Line 13"/>
          <p:cNvSpPr>
            <a:spLocks noChangeShapeType="1"/>
          </p:cNvSpPr>
          <p:nvPr/>
        </p:nvSpPr>
        <p:spPr bwMode="auto">
          <a:xfrm>
            <a:off x="418147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2" name="Line 14"/>
          <p:cNvSpPr>
            <a:spLocks noChangeShapeType="1"/>
          </p:cNvSpPr>
          <p:nvPr/>
        </p:nvSpPr>
        <p:spPr bwMode="auto">
          <a:xfrm>
            <a:off x="47339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3" name="Line 15"/>
          <p:cNvSpPr>
            <a:spLocks noChangeShapeType="1"/>
          </p:cNvSpPr>
          <p:nvPr/>
        </p:nvSpPr>
        <p:spPr bwMode="auto">
          <a:xfrm>
            <a:off x="5238750" y="2352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4" name="Line 16"/>
          <p:cNvSpPr>
            <a:spLocks noChangeShapeType="1"/>
          </p:cNvSpPr>
          <p:nvPr/>
        </p:nvSpPr>
        <p:spPr bwMode="auto">
          <a:xfrm>
            <a:off x="580072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63341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68770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7" name="Rectangle 19"/>
          <p:cNvSpPr>
            <a:spLocks noChangeArrowheads="1"/>
          </p:cNvSpPr>
          <p:nvPr/>
        </p:nvSpPr>
        <p:spPr bwMode="auto">
          <a:xfrm>
            <a:off x="2085975" y="315277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68" name="Text Box 20"/>
          <p:cNvSpPr txBox="1">
            <a:spLocks noChangeArrowheads="1"/>
          </p:cNvSpPr>
          <p:nvPr/>
        </p:nvSpPr>
        <p:spPr bwMode="auto">
          <a:xfrm>
            <a:off x="276225" y="31337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2869" name="Line 21"/>
          <p:cNvSpPr>
            <a:spLocks noChangeShapeType="1"/>
          </p:cNvSpPr>
          <p:nvPr/>
        </p:nvSpPr>
        <p:spPr bwMode="auto">
          <a:xfrm>
            <a:off x="2552700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0" name="Line 22"/>
          <p:cNvSpPr>
            <a:spLocks noChangeShapeType="1"/>
          </p:cNvSpPr>
          <p:nvPr/>
        </p:nvSpPr>
        <p:spPr bwMode="auto">
          <a:xfrm>
            <a:off x="3076575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1" name="Line 23"/>
          <p:cNvSpPr>
            <a:spLocks noChangeShapeType="1"/>
          </p:cNvSpPr>
          <p:nvPr/>
        </p:nvSpPr>
        <p:spPr bwMode="auto">
          <a:xfrm>
            <a:off x="3609975" y="31718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2" name="Line 24"/>
          <p:cNvSpPr>
            <a:spLocks noChangeShapeType="1"/>
          </p:cNvSpPr>
          <p:nvPr/>
        </p:nvSpPr>
        <p:spPr bwMode="auto">
          <a:xfrm>
            <a:off x="4114800" y="31623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3" name="Line 25"/>
          <p:cNvSpPr>
            <a:spLocks noChangeShapeType="1"/>
          </p:cNvSpPr>
          <p:nvPr/>
        </p:nvSpPr>
        <p:spPr bwMode="auto">
          <a:xfrm flipH="1">
            <a:off x="2790825" y="2809875"/>
            <a:ext cx="581025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4" name="Line 26"/>
          <p:cNvSpPr>
            <a:spLocks noChangeShapeType="1"/>
          </p:cNvSpPr>
          <p:nvPr/>
        </p:nvSpPr>
        <p:spPr bwMode="auto">
          <a:xfrm flipH="1">
            <a:off x="2352675" y="2800350"/>
            <a:ext cx="5334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5" name="Line 27"/>
          <p:cNvSpPr>
            <a:spLocks noChangeShapeType="1"/>
          </p:cNvSpPr>
          <p:nvPr/>
        </p:nvSpPr>
        <p:spPr bwMode="auto">
          <a:xfrm flipH="1">
            <a:off x="3333750" y="2800350"/>
            <a:ext cx="5715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6" name="Line 28"/>
          <p:cNvSpPr>
            <a:spLocks noChangeShapeType="1"/>
          </p:cNvSpPr>
          <p:nvPr/>
        </p:nvSpPr>
        <p:spPr bwMode="auto">
          <a:xfrm flipH="1">
            <a:off x="2324100" y="2800350"/>
            <a:ext cx="190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7" name="Line 29"/>
          <p:cNvSpPr>
            <a:spLocks noChangeShapeType="1"/>
          </p:cNvSpPr>
          <p:nvPr/>
        </p:nvSpPr>
        <p:spPr bwMode="auto">
          <a:xfrm flipH="1">
            <a:off x="3381375" y="2800350"/>
            <a:ext cx="111442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8" name="Line 30"/>
          <p:cNvSpPr>
            <a:spLocks noChangeShapeType="1"/>
          </p:cNvSpPr>
          <p:nvPr/>
        </p:nvSpPr>
        <p:spPr bwMode="auto">
          <a:xfrm flipH="1">
            <a:off x="3905250" y="2800350"/>
            <a:ext cx="1038225" cy="3524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9" name="Line 31"/>
          <p:cNvSpPr>
            <a:spLocks noChangeShapeType="1"/>
          </p:cNvSpPr>
          <p:nvPr/>
        </p:nvSpPr>
        <p:spPr bwMode="auto">
          <a:xfrm flipH="1">
            <a:off x="3914775" y="2790825"/>
            <a:ext cx="1571625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0" name="Line 32"/>
          <p:cNvSpPr>
            <a:spLocks noChangeShapeType="1"/>
          </p:cNvSpPr>
          <p:nvPr/>
        </p:nvSpPr>
        <p:spPr bwMode="auto">
          <a:xfrm flipH="1">
            <a:off x="3952875" y="2800350"/>
            <a:ext cx="208597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1" name="Line 33"/>
          <p:cNvSpPr>
            <a:spLocks noChangeShapeType="1"/>
          </p:cNvSpPr>
          <p:nvPr/>
        </p:nvSpPr>
        <p:spPr bwMode="auto">
          <a:xfrm flipH="1">
            <a:off x="4324350" y="2800350"/>
            <a:ext cx="22288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2" name="Line 34"/>
          <p:cNvSpPr>
            <a:spLocks noChangeShapeType="1"/>
          </p:cNvSpPr>
          <p:nvPr/>
        </p:nvSpPr>
        <p:spPr bwMode="auto">
          <a:xfrm>
            <a:off x="7086600" y="2790825"/>
            <a:ext cx="609600" cy="104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3" name="Text Box 35"/>
          <p:cNvSpPr txBox="1">
            <a:spLocks noChangeArrowheads="1"/>
          </p:cNvSpPr>
          <p:nvPr/>
        </p:nvSpPr>
        <p:spPr bwMode="auto">
          <a:xfrm>
            <a:off x="0" y="230505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2884" name="Rectangle 36"/>
          <p:cNvSpPr>
            <a:spLocks noChangeArrowheads="1"/>
          </p:cNvSpPr>
          <p:nvPr/>
        </p:nvSpPr>
        <p:spPr bwMode="auto">
          <a:xfrm>
            <a:off x="1744663" y="228758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2885" name="Rectangle 37"/>
          <p:cNvSpPr>
            <a:spLocks noChangeArrowheads="1"/>
          </p:cNvSpPr>
          <p:nvPr/>
        </p:nvSpPr>
        <p:spPr bwMode="auto">
          <a:xfrm>
            <a:off x="1538288" y="312578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2886" name="Rectangle 38"/>
          <p:cNvSpPr>
            <a:spLocks noChangeArrowheads="1"/>
          </p:cNvSpPr>
          <p:nvPr/>
        </p:nvSpPr>
        <p:spPr bwMode="auto">
          <a:xfrm>
            <a:off x="6076950" y="31051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7" name="Rectangle 39"/>
          <p:cNvSpPr>
            <a:spLocks noChangeArrowheads="1"/>
          </p:cNvSpPr>
          <p:nvPr/>
        </p:nvSpPr>
        <p:spPr bwMode="auto">
          <a:xfrm>
            <a:off x="6096000" y="3095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8" name="Rectangle 40"/>
          <p:cNvSpPr>
            <a:spLocks noChangeArrowheads="1"/>
          </p:cNvSpPr>
          <p:nvPr/>
        </p:nvSpPr>
        <p:spPr bwMode="auto">
          <a:xfrm>
            <a:off x="5610225" y="30956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89" name="Text Box 41"/>
          <p:cNvSpPr txBox="1">
            <a:spLocks noChangeArrowheads="1"/>
          </p:cNvSpPr>
          <p:nvPr/>
        </p:nvSpPr>
        <p:spPr bwMode="auto">
          <a:xfrm>
            <a:off x="3829050" y="3076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3  23  37  62 90</a:t>
            </a:r>
          </a:p>
        </p:txBody>
      </p:sp>
      <p:sp>
        <p:nvSpPr>
          <p:cNvPr id="462890" name="Line 42"/>
          <p:cNvSpPr>
            <a:spLocks noChangeShapeType="1"/>
          </p:cNvSpPr>
          <p:nvPr/>
        </p:nvSpPr>
        <p:spPr bwMode="auto">
          <a:xfrm>
            <a:off x="6076950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1" name="Line 43"/>
          <p:cNvSpPr>
            <a:spLocks noChangeShapeType="1"/>
          </p:cNvSpPr>
          <p:nvPr/>
        </p:nvSpPr>
        <p:spPr bwMode="auto">
          <a:xfrm>
            <a:off x="6600825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2" name="Line 44"/>
          <p:cNvSpPr>
            <a:spLocks noChangeShapeType="1"/>
          </p:cNvSpPr>
          <p:nvPr/>
        </p:nvSpPr>
        <p:spPr bwMode="auto">
          <a:xfrm>
            <a:off x="7134225" y="3114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3" name="Line 45"/>
          <p:cNvSpPr>
            <a:spLocks noChangeShapeType="1"/>
          </p:cNvSpPr>
          <p:nvPr/>
        </p:nvSpPr>
        <p:spPr bwMode="auto">
          <a:xfrm>
            <a:off x="7639050" y="3105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4" name="Rectangle 46"/>
          <p:cNvSpPr>
            <a:spLocks noChangeArrowheads="1"/>
          </p:cNvSpPr>
          <p:nvPr/>
        </p:nvSpPr>
        <p:spPr bwMode="auto">
          <a:xfrm>
            <a:off x="5062538" y="30686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2</a:t>
            </a:r>
          </a:p>
        </p:txBody>
      </p:sp>
      <p:sp>
        <p:nvSpPr>
          <p:cNvPr id="462895" name="Line 47"/>
          <p:cNvSpPr>
            <a:spLocks noChangeShapeType="1"/>
          </p:cNvSpPr>
          <p:nvPr/>
        </p:nvSpPr>
        <p:spPr bwMode="auto">
          <a:xfrm>
            <a:off x="2362200" y="2819400"/>
            <a:ext cx="3514725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6" name="Line 48"/>
          <p:cNvSpPr>
            <a:spLocks noChangeShapeType="1"/>
          </p:cNvSpPr>
          <p:nvPr/>
        </p:nvSpPr>
        <p:spPr bwMode="auto">
          <a:xfrm>
            <a:off x="2857500" y="2809875"/>
            <a:ext cx="3486150" cy="2667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7" name="Line 49"/>
          <p:cNvSpPr>
            <a:spLocks noChangeShapeType="1"/>
          </p:cNvSpPr>
          <p:nvPr/>
        </p:nvSpPr>
        <p:spPr bwMode="auto">
          <a:xfrm>
            <a:off x="3409950" y="2790825"/>
            <a:ext cx="28956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8" name="Line 50"/>
          <p:cNvSpPr>
            <a:spLocks noChangeShapeType="1"/>
          </p:cNvSpPr>
          <p:nvPr/>
        </p:nvSpPr>
        <p:spPr bwMode="auto">
          <a:xfrm>
            <a:off x="393382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9" name="Line 51"/>
          <p:cNvSpPr>
            <a:spLocks noChangeShapeType="1"/>
          </p:cNvSpPr>
          <p:nvPr/>
        </p:nvSpPr>
        <p:spPr bwMode="auto">
          <a:xfrm>
            <a:off x="448627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0" name="Line 52"/>
          <p:cNvSpPr>
            <a:spLocks noChangeShapeType="1"/>
          </p:cNvSpPr>
          <p:nvPr/>
        </p:nvSpPr>
        <p:spPr bwMode="auto">
          <a:xfrm>
            <a:off x="4924425" y="2790825"/>
            <a:ext cx="1962150" cy="2571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1" name="Line 53"/>
          <p:cNvSpPr>
            <a:spLocks noChangeShapeType="1"/>
          </p:cNvSpPr>
          <p:nvPr/>
        </p:nvSpPr>
        <p:spPr bwMode="auto">
          <a:xfrm>
            <a:off x="5476875" y="2790825"/>
            <a:ext cx="1962150" cy="2952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2" name="Line 54"/>
          <p:cNvSpPr>
            <a:spLocks noChangeShapeType="1"/>
          </p:cNvSpPr>
          <p:nvPr/>
        </p:nvSpPr>
        <p:spPr bwMode="auto">
          <a:xfrm>
            <a:off x="6076950" y="279082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3" name="Line 55"/>
          <p:cNvSpPr>
            <a:spLocks noChangeShapeType="1"/>
          </p:cNvSpPr>
          <p:nvPr/>
        </p:nvSpPr>
        <p:spPr bwMode="auto">
          <a:xfrm>
            <a:off x="6562725" y="280987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4" name="Line 56"/>
          <p:cNvSpPr>
            <a:spLocks noChangeShapeType="1"/>
          </p:cNvSpPr>
          <p:nvPr/>
        </p:nvSpPr>
        <p:spPr bwMode="auto">
          <a:xfrm>
            <a:off x="7096125" y="2809875"/>
            <a:ext cx="809625" cy="3143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5" name="Text Box 57"/>
          <p:cNvSpPr txBox="1">
            <a:spLocks noChangeArrowheads="1"/>
          </p:cNvSpPr>
          <p:nvPr/>
        </p:nvSpPr>
        <p:spPr bwMode="auto">
          <a:xfrm>
            <a:off x="323850" y="37433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+k</a:t>
            </a:r>
            <a:r>
              <a:rPr lang="en-US" sz="2800">
                <a:solidFill>
                  <a:srgbClr val="008A87"/>
                </a:solidFill>
              </a:rPr>
              <a:t>) + (1+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  <p:sp>
        <p:nvSpPr>
          <p:cNvPr id="462906" name="Freeform 58"/>
          <p:cNvSpPr>
            <a:spLocks/>
          </p:cNvSpPr>
          <p:nvPr/>
        </p:nvSpPr>
        <p:spPr bwMode="auto">
          <a:xfrm>
            <a:off x="2114550" y="4343400"/>
            <a:ext cx="1790700" cy="1704975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7" name="Freeform 59"/>
          <p:cNvSpPr>
            <a:spLocks/>
          </p:cNvSpPr>
          <p:nvPr/>
        </p:nvSpPr>
        <p:spPr bwMode="auto">
          <a:xfrm>
            <a:off x="2362200" y="5106988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8" name="Freeform 60"/>
          <p:cNvSpPr>
            <a:spLocks/>
          </p:cNvSpPr>
          <p:nvPr/>
        </p:nvSpPr>
        <p:spPr bwMode="auto">
          <a:xfrm>
            <a:off x="2819400" y="4391025"/>
            <a:ext cx="190500" cy="725488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9" name="Text Box 61"/>
          <p:cNvSpPr txBox="1">
            <a:spLocks noChangeArrowheads="1"/>
          </p:cNvSpPr>
          <p:nvPr/>
        </p:nvSpPr>
        <p:spPr bwMode="auto">
          <a:xfrm>
            <a:off x="314325" y="43910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Range trees:</a:t>
            </a:r>
            <a:endParaRPr lang="en-US" sz="2800">
              <a:solidFill>
                <a:srgbClr val="008A87"/>
              </a:solidFill>
            </a:endParaRPr>
          </a:p>
        </p:txBody>
      </p:sp>
      <p:sp>
        <p:nvSpPr>
          <p:cNvPr id="462910" name="Freeform 62"/>
          <p:cNvSpPr>
            <a:spLocks/>
          </p:cNvSpPr>
          <p:nvPr/>
        </p:nvSpPr>
        <p:spPr bwMode="auto">
          <a:xfrm>
            <a:off x="24003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1" name="Freeform 63"/>
          <p:cNvSpPr>
            <a:spLocks/>
          </p:cNvSpPr>
          <p:nvPr/>
        </p:nvSpPr>
        <p:spPr bwMode="auto">
          <a:xfrm>
            <a:off x="28194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2" name="Freeform 64"/>
          <p:cNvSpPr>
            <a:spLocks/>
          </p:cNvSpPr>
          <p:nvPr/>
        </p:nvSpPr>
        <p:spPr bwMode="auto">
          <a:xfrm>
            <a:off x="5715000" y="4525963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3" name="Freeform 65"/>
          <p:cNvSpPr>
            <a:spLocks/>
          </p:cNvSpPr>
          <p:nvPr/>
        </p:nvSpPr>
        <p:spPr bwMode="auto">
          <a:xfrm>
            <a:off x="4276725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4" name="Freeform 66"/>
          <p:cNvSpPr>
            <a:spLocks/>
          </p:cNvSpPr>
          <p:nvPr/>
        </p:nvSpPr>
        <p:spPr bwMode="auto">
          <a:xfrm>
            <a:off x="5143500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2915" name="AutoShape 67"/>
          <p:cNvCxnSpPr>
            <a:cxnSpLocks noChangeShapeType="1"/>
            <a:stCxn id="462908" idx="6"/>
            <a:endCxn id="462912" idx="1"/>
          </p:cNvCxnSpPr>
          <p:nvPr/>
        </p:nvCxnSpPr>
        <p:spPr bwMode="auto">
          <a:xfrm rot="5400000" flipH="1" flipV="1">
            <a:off x="4198144" y="3147219"/>
            <a:ext cx="590550" cy="3348038"/>
          </a:xfrm>
          <a:prstGeom prst="curvedConnector5">
            <a:avLst>
              <a:gd name="adj1" fmla="val -38440"/>
              <a:gd name="adj2" fmla="val 46088"/>
              <a:gd name="adj3" fmla="val 138708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6" name="AutoShape 68"/>
          <p:cNvCxnSpPr>
            <a:cxnSpLocks noChangeShapeType="1"/>
            <a:stCxn id="462910" idx="1"/>
            <a:endCxn id="462913" idx="1"/>
          </p:cNvCxnSpPr>
          <p:nvPr/>
        </p:nvCxnSpPr>
        <p:spPr bwMode="auto">
          <a:xfrm rot="16200000">
            <a:off x="3476626" y="4605337"/>
            <a:ext cx="133350" cy="1876425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7" name="AutoShape 69"/>
          <p:cNvCxnSpPr>
            <a:cxnSpLocks noChangeShapeType="1"/>
            <a:stCxn id="462911" idx="1"/>
            <a:endCxn id="462914" idx="1"/>
          </p:cNvCxnSpPr>
          <p:nvPr/>
        </p:nvCxnSpPr>
        <p:spPr bwMode="auto">
          <a:xfrm rot="16200000">
            <a:off x="4119563" y="4381500"/>
            <a:ext cx="133350" cy="2324100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462918" name="Line 70"/>
          <p:cNvSpPr>
            <a:spLocks noChangeShapeType="1"/>
          </p:cNvSpPr>
          <p:nvPr/>
        </p:nvSpPr>
        <p:spPr bwMode="auto">
          <a:xfrm>
            <a:off x="2095500" y="618172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919" name="Line 71"/>
          <p:cNvSpPr>
            <a:spLocks noChangeShapeType="1"/>
          </p:cNvSpPr>
          <p:nvPr/>
        </p:nvSpPr>
        <p:spPr bwMode="auto">
          <a:xfrm flipV="1">
            <a:off x="5715000" y="5572125"/>
            <a:ext cx="895350" cy="95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0" name="Line 72"/>
          <p:cNvSpPr>
            <a:spLocks noChangeShapeType="1"/>
          </p:cNvSpPr>
          <p:nvPr/>
        </p:nvSpPr>
        <p:spPr bwMode="auto">
          <a:xfrm flipV="1">
            <a:off x="4267200" y="599122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1" name="Line 73"/>
          <p:cNvSpPr>
            <a:spLocks noChangeShapeType="1"/>
          </p:cNvSpPr>
          <p:nvPr/>
        </p:nvSpPr>
        <p:spPr bwMode="auto">
          <a:xfrm flipV="1">
            <a:off x="5124450" y="601027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2" name="Text Box 74"/>
          <p:cNvSpPr txBox="1">
            <a:spLocks noChangeArrowheads="1"/>
          </p:cNvSpPr>
          <p:nvPr/>
        </p:nvSpPr>
        <p:spPr bwMode="auto">
          <a:xfrm>
            <a:off x="2647950" y="6143625"/>
            <a:ext cx="44767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62923" name="Text Box 75"/>
          <p:cNvSpPr txBox="1">
            <a:spLocks noChangeArrowheads="1"/>
          </p:cNvSpPr>
          <p:nvPr/>
        </p:nvSpPr>
        <p:spPr bwMode="auto">
          <a:xfrm>
            <a:off x="4210050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2924" name="Text Box 76"/>
          <p:cNvSpPr txBox="1">
            <a:spLocks noChangeArrowheads="1"/>
          </p:cNvSpPr>
          <p:nvPr/>
        </p:nvSpPr>
        <p:spPr bwMode="auto">
          <a:xfrm>
            <a:off x="5057775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62925" name="Text Box 77"/>
          <p:cNvSpPr txBox="1">
            <a:spLocks noChangeArrowheads="1"/>
          </p:cNvSpPr>
          <p:nvPr/>
        </p:nvSpPr>
        <p:spPr bwMode="auto">
          <a:xfrm>
            <a:off x="5448300" y="5534025"/>
            <a:ext cx="145732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  <a:r>
              <a:rPr lang="en-US" sz="1800">
                <a:solidFill>
                  <a:srgbClr val="0000FF"/>
                </a:solidFill>
                <a:sym typeface="Symbol" pitchFamily="18" charset="2"/>
              </a:rPr>
              <a:t></a:t>
            </a: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38575" y="3900489"/>
            <a:ext cx="4162425" cy="55721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3557589" y="4657725"/>
            <a:ext cx="4743450" cy="38576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3519489" y="5248276"/>
            <a:ext cx="4743450" cy="38576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3514727" y="5853112"/>
            <a:ext cx="4743450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 bwMode="auto">
          <a:xfrm>
            <a:off x="3519480" y="6438894"/>
            <a:ext cx="4862519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 bwMode="auto">
          <a:xfrm>
            <a:off x="3505200" y="3390900"/>
            <a:ext cx="4829175" cy="3048001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 bwMode="auto">
          <a:xfrm>
            <a:off x="5800725" y="1552575"/>
            <a:ext cx="47625" cy="2124075"/>
          </a:xfrm>
          <a:custGeom>
            <a:avLst/>
            <a:gdLst>
              <a:gd name="connsiteX0" fmla="*/ 0 w 47625"/>
              <a:gd name="connsiteY0" fmla="*/ 0 h 2124075"/>
              <a:gd name="connsiteX1" fmla="*/ 47625 w 47625"/>
              <a:gd name="connsiteY1" fmla="*/ 2124075 h 212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2124075">
                <a:moveTo>
                  <a:pt x="0" y="0"/>
                </a:moveTo>
                <a:lnTo>
                  <a:pt x="47625" y="2124075"/>
                </a:lnTo>
              </a:path>
            </a:pathLst>
          </a:custGeom>
          <a:noFill/>
          <a:ln w="25400" cap="flat" cmpd="sng" algn="ctr">
            <a:solidFill>
              <a:srgbClr val="B036A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4905375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 bwMode="auto">
          <a:xfrm>
            <a:off x="6819900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3080210" y="2428875"/>
            <a:ext cx="986965" cy="3257550"/>
          </a:xfrm>
          <a:custGeom>
            <a:avLst/>
            <a:gdLst>
              <a:gd name="connsiteX0" fmla="*/ 986965 w 986965"/>
              <a:gd name="connsiteY0" fmla="*/ 0 h 3257550"/>
              <a:gd name="connsiteX1" fmla="*/ 24940 w 986965"/>
              <a:gd name="connsiteY1" fmla="*/ 1952625 h 3257550"/>
              <a:gd name="connsiteX2" fmla="*/ 377365 w 986965"/>
              <a:gd name="connsiteY2" fmla="*/ 3257550 h 325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6965" h="3257550">
                <a:moveTo>
                  <a:pt x="986965" y="0"/>
                </a:moveTo>
                <a:cubicBezTo>
                  <a:pt x="556752" y="704850"/>
                  <a:pt x="126540" y="1409700"/>
                  <a:pt x="24940" y="1952625"/>
                </a:cubicBezTo>
                <a:cubicBezTo>
                  <a:pt x="-76660" y="2495550"/>
                  <a:pt x="150352" y="2876550"/>
                  <a:pt x="377365" y="325755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494604" y="2162175"/>
            <a:ext cx="982146" cy="2867025"/>
          </a:xfrm>
          <a:custGeom>
            <a:avLst/>
            <a:gdLst>
              <a:gd name="connsiteX0" fmla="*/ 982146 w 982146"/>
              <a:gd name="connsiteY0" fmla="*/ 0 h 2867025"/>
              <a:gd name="connsiteX1" fmla="*/ 29646 w 982146"/>
              <a:gd name="connsiteY1" fmla="*/ 2219325 h 2867025"/>
              <a:gd name="connsiteX2" fmla="*/ 334446 w 982146"/>
              <a:gd name="connsiteY2" fmla="*/ 2867025 h 286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146" h="2867025">
                <a:moveTo>
                  <a:pt x="982146" y="0"/>
                </a:moveTo>
                <a:cubicBezTo>
                  <a:pt x="559871" y="870744"/>
                  <a:pt x="137596" y="1741488"/>
                  <a:pt x="29646" y="2219325"/>
                </a:cubicBezTo>
                <a:cubicBezTo>
                  <a:pt x="-78304" y="2697162"/>
                  <a:pt x="128071" y="2782093"/>
                  <a:pt x="334446" y="28670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685101" y="2514600"/>
            <a:ext cx="1150681" cy="3086100"/>
          </a:xfrm>
          <a:custGeom>
            <a:avLst/>
            <a:gdLst>
              <a:gd name="connsiteX0" fmla="*/ 1001199 w 1150681"/>
              <a:gd name="connsiteY0" fmla="*/ 0 h 3086100"/>
              <a:gd name="connsiteX1" fmla="*/ 58224 w 1150681"/>
              <a:gd name="connsiteY1" fmla="*/ 1752600 h 3086100"/>
              <a:gd name="connsiteX2" fmla="*/ 210624 w 1150681"/>
              <a:gd name="connsiteY2" fmla="*/ 2381250 h 3086100"/>
              <a:gd name="connsiteX3" fmla="*/ 1105974 w 1150681"/>
              <a:gd name="connsiteY3" fmla="*/ 2438400 h 3086100"/>
              <a:gd name="connsiteX4" fmla="*/ 934524 w 1150681"/>
              <a:gd name="connsiteY4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681" h="3086100">
                <a:moveTo>
                  <a:pt x="1001199" y="0"/>
                </a:moveTo>
                <a:cubicBezTo>
                  <a:pt x="595592" y="677862"/>
                  <a:pt x="189986" y="1355725"/>
                  <a:pt x="58224" y="1752600"/>
                </a:cubicBezTo>
                <a:cubicBezTo>
                  <a:pt x="-73538" y="2149475"/>
                  <a:pt x="35999" y="2266950"/>
                  <a:pt x="210624" y="2381250"/>
                </a:cubicBezTo>
                <a:cubicBezTo>
                  <a:pt x="385249" y="2495550"/>
                  <a:pt x="985324" y="2320925"/>
                  <a:pt x="1105974" y="2438400"/>
                </a:cubicBezTo>
                <a:cubicBezTo>
                  <a:pt x="1226624" y="2555875"/>
                  <a:pt x="1080574" y="2820987"/>
                  <a:pt x="934524" y="308610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4854010" y="2514600"/>
            <a:ext cx="869967" cy="3095625"/>
          </a:xfrm>
          <a:custGeom>
            <a:avLst/>
            <a:gdLst>
              <a:gd name="connsiteX0" fmla="*/ 384740 w 869967"/>
              <a:gd name="connsiteY0" fmla="*/ 0 h 3095625"/>
              <a:gd name="connsiteX1" fmla="*/ 860990 w 869967"/>
              <a:gd name="connsiteY1" fmla="*/ 2209800 h 3095625"/>
              <a:gd name="connsiteX2" fmla="*/ 13265 w 869967"/>
              <a:gd name="connsiteY2" fmla="*/ 2314575 h 3095625"/>
              <a:gd name="connsiteX3" fmla="*/ 422840 w 869967"/>
              <a:gd name="connsiteY3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967" h="3095625">
                <a:moveTo>
                  <a:pt x="384740" y="0"/>
                </a:moveTo>
                <a:cubicBezTo>
                  <a:pt x="653821" y="912019"/>
                  <a:pt x="922902" y="1824038"/>
                  <a:pt x="860990" y="2209800"/>
                </a:cubicBezTo>
                <a:cubicBezTo>
                  <a:pt x="799078" y="2595562"/>
                  <a:pt x="86290" y="2166938"/>
                  <a:pt x="13265" y="2314575"/>
                </a:cubicBezTo>
                <a:cubicBezTo>
                  <a:pt x="-59760" y="2462212"/>
                  <a:pt x="181540" y="2778918"/>
                  <a:pt x="42284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3" name="Freeform 463872"/>
          <p:cNvSpPr/>
          <p:nvPr/>
        </p:nvSpPr>
        <p:spPr bwMode="auto">
          <a:xfrm>
            <a:off x="5448300" y="2171700"/>
            <a:ext cx="415829" cy="2850988"/>
          </a:xfrm>
          <a:custGeom>
            <a:avLst/>
            <a:gdLst>
              <a:gd name="connsiteX0" fmla="*/ 0 w 415829"/>
              <a:gd name="connsiteY0" fmla="*/ 0 h 2850988"/>
              <a:gd name="connsiteX1" fmla="*/ 409575 w 415829"/>
              <a:gd name="connsiteY1" fmla="*/ 2419350 h 2850988"/>
              <a:gd name="connsiteX2" fmla="*/ 209550 w 415829"/>
              <a:gd name="connsiteY2" fmla="*/ 2838450 h 285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829" h="2850988">
                <a:moveTo>
                  <a:pt x="0" y="0"/>
                </a:moveTo>
                <a:cubicBezTo>
                  <a:pt x="187325" y="973137"/>
                  <a:pt x="374650" y="1946275"/>
                  <a:pt x="409575" y="2419350"/>
                </a:cubicBezTo>
                <a:cubicBezTo>
                  <a:pt x="444500" y="2892425"/>
                  <a:pt x="327025" y="2865437"/>
                  <a:pt x="209550" y="283845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7" name="Freeform 463876"/>
          <p:cNvSpPr/>
          <p:nvPr/>
        </p:nvSpPr>
        <p:spPr bwMode="auto">
          <a:xfrm>
            <a:off x="6109179" y="2171700"/>
            <a:ext cx="434496" cy="2898845"/>
          </a:xfrm>
          <a:custGeom>
            <a:avLst/>
            <a:gdLst>
              <a:gd name="connsiteX0" fmla="*/ 224946 w 434496"/>
              <a:gd name="connsiteY0" fmla="*/ 0 h 2898845"/>
              <a:gd name="connsiteX1" fmla="*/ 5871 w 434496"/>
              <a:gd name="connsiteY1" fmla="*/ 2533650 h 2898845"/>
              <a:gd name="connsiteX2" fmla="*/ 434496 w 434496"/>
              <a:gd name="connsiteY2" fmla="*/ 2828925 h 2898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496" h="2898845">
                <a:moveTo>
                  <a:pt x="224946" y="0"/>
                </a:moveTo>
                <a:cubicBezTo>
                  <a:pt x="97946" y="1031081"/>
                  <a:pt x="-29054" y="2062163"/>
                  <a:pt x="5871" y="2533650"/>
                </a:cubicBezTo>
                <a:cubicBezTo>
                  <a:pt x="40796" y="3005137"/>
                  <a:pt x="237646" y="2917031"/>
                  <a:pt x="434496" y="28289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8" name="Freeform 463877"/>
          <p:cNvSpPr/>
          <p:nvPr/>
        </p:nvSpPr>
        <p:spPr bwMode="auto">
          <a:xfrm>
            <a:off x="7020026" y="2171700"/>
            <a:ext cx="590449" cy="2857500"/>
          </a:xfrm>
          <a:custGeom>
            <a:avLst/>
            <a:gdLst>
              <a:gd name="connsiteX0" fmla="*/ 285649 w 590449"/>
              <a:gd name="connsiteY0" fmla="*/ 0 h 2857500"/>
              <a:gd name="connsiteX1" fmla="*/ 9424 w 590449"/>
              <a:gd name="connsiteY1" fmla="*/ 1638300 h 2857500"/>
              <a:gd name="connsiteX2" fmla="*/ 590449 w 590449"/>
              <a:gd name="connsiteY2" fmla="*/ 2857500 h 285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449" h="2857500">
                <a:moveTo>
                  <a:pt x="285649" y="0"/>
                </a:moveTo>
                <a:cubicBezTo>
                  <a:pt x="122136" y="581025"/>
                  <a:pt x="-41376" y="1162050"/>
                  <a:pt x="9424" y="1638300"/>
                </a:cubicBezTo>
                <a:cubicBezTo>
                  <a:pt x="60224" y="2114550"/>
                  <a:pt x="325336" y="2486025"/>
                  <a:pt x="590449" y="285750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9" name="Freeform 463878"/>
          <p:cNvSpPr/>
          <p:nvPr/>
        </p:nvSpPr>
        <p:spPr bwMode="auto">
          <a:xfrm>
            <a:off x="5990808" y="2524125"/>
            <a:ext cx="333792" cy="3123988"/>
          </a:xfrm>
          <a:custGeom>
            <a:avLst/>
            <a:gdLst>
              <a:gd name="connsiteX0" fmla="*/ 114717 w 333792"/>
              <a:gd name="connsiteY0" fmla="*/ 0 h 3123988"/>
              <a:gd name="connsiteX1" fmla="*/ 9942 w 333792"/>
              <a:gd name="connsiteY1" fmla="*/ 2676525 h 3123988"/>
              <a:gd name="connsiteX2" fmla="*/ 333792 w 333792"/>
              <a:gd name="connsiteY2" fmla="*/ 3095625 h 312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792" h="3123988">
                <a:moveTo>
                  <a:pt x="114717" y="0"/>
                </a:moveTo>
                <a:cubicBezTo>
                  <a:pt x="44073" y="1080294"/>
                  <a:pt x="-26570" y="2160588"/>
                  <a:pt x="9942" y="2676525"/>
                </a:cubicBezTo>
                <a:cubicBezTo>
                  <a:pt x="46454" y="3192462"/>
                  <a:pt x="190123" y="3144043"/>
                  <a:pt x="333792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0" name="Freeform 463879"/>
          <p:cNvSpPr/>
          <p:nvPr/>
        </p:nvSpPr>
        <p:spPr bwMode="auto">
          <a:xfrm>
            <a:off x="6591300" y="2524125"/>
            <a:ext cx="342900" cy="3095625"/>
          </a:xfrm>
          <a:custGeom>
            <a:avLst/>
            <a:gdLst>
              <a:gd name="connsiteX0" fmla="*/ 0 w 342900"/>
              <a:gd name="connsiteY0" fmla="*/ 0 h 3095625"/>
              <a:gd name="connsiteX1" fmla="*/ 123825 w 342900"/>
              <a:gd name="connsiteY1" fmla="*/ 2371725 h 3095625"/>
              <a:gd name="connsiteX2" fmla="*/ 342900 w 342900"/>
              <a:gd name="connsiteY2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" h="3095625">
                <a:moveTo>
                  <a:pt x="0" y="0"/>
                </a:moveTo>
                <a:cubicBezTo>
                  <a:pt x="33337" y="927894"/>
                  <a:pt x="66675" y="1855788"/>
                  <a:pt x="123825" y="2371725"/>
                </a:cubicBezTo>
                <a:cubicBezTo>
                  <a:pt x="180975" y="2887662"/>
                  <a:pt x="261937" y="2991643"/>
                  <a:pt x="34290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1" name="Freeform 463880"/>
          <p:cNvSpPr/>
          <p:nvPr/>
        </p:nvSpPr>
        <p:spPr bwMode="auto">
          <a:xfrm>
            <a:off x="7543800" y="2514600"/>
            <a:ext cx="1063753" cy="3114675"/>
          </a:xfrm>
          <a:custGeom>
            <a:avLst/>
            <a:gdLst>
              <a:gd name="connsiteX0" fmla="*/ 0 w 1063753"/>
              <a:gd name="connsiteY0" fmla="*/ 0 h 3114675"/>
              <a:gd name="connsiteX1" fmla="*/ 1028700 w 1063753"/>
              <a:gd name="connsiteY1" fmla="*/ 2228850 h 3114675"/>
              <a:gd name="connsiteX2" fmla="*/ 723900 w 1063753"/>
              <a:gd name="connsiteY2" fmla="*/ 3114675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3753" h="3114675">
                <a:moveTo>
                  <a:pt x="0" y="0"/>
                </a:moveTo>
                <a:cubicBezTo>
                  <a:pt x="454025" y="854869"/>
                  <a:pt x="908050" y="1709738"/>
                  <a:pt x="1028700" y="2228850"/>
                </a:cubicBezTo>
                <a:cubicBezTo>
                  <a:pt x="1149350" y="2747962"/>
                  <a:pt x="936625" y="2931318"/>
                  <a:pt x="723900" y="311467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</p:spTree>
    <p:extLst>
      <p:ext uri="{BB962C8B-B14F-4D97-AF65-F5344CB8AC3E}">
        <p14:creationId xmlns:p14="http://schemas.microsoft.com/office/powerpoint/2010/main" val="21832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28" grpId="0" animBg="1"/>
      <p:bldP spid="35" grpId="0" animBg="1"/>
      <p:bldP spid="56" grpId="0" animBg="1"/>
      <p:bldP spid="36" grpId="0" animBg="1"/>
      <p:bldP spid="37" grpId="0" animBg="1"/>
      <p:bldP spid="38" grpId="0" animBg="1"/>
      <p:bldP spid="62" grpId="0" animBg="1"/>
      <p:bldP spid="463873" grpId="0" animBg="1"/>
      <p:bldP spid="463877" grpId="0" animBg="1"/>
      <p:bldP spid="463878" grpId="0" animBg="1"/>
      <p:bldP spid="463879" grpId="0" animBg="1"/>
      <p:bldP spid="463880" grpId="0" animBg="1"/>
      <p:bldP spid="46388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2057" y="957943"/>
            <a:ext cx="2601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[12,67]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[19,70]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4789714" y="1306286"/>
            <a:ext cx="2873829" cy="1621971"/>
          </a:xfrm>
          <a:custGeom>
            <a:avLst/>
            <a:gdLst>
              <a:gd name="connsiteX0" fmla="*/ 185057 w 2873829"/>
              <a:gd name="connsiteY0" fmla="*/ 1621971 h 1621971"/>
              <a:gd name="connsiteX1" fmla="*/ 348343 w 2873829"/>
              <a:gd name="connsiteY1" fmla="*/ 1143000 h 1621971"/>
              <a:gd name="connsiteX2" fmla="*/ 576943 w 2873829"/>
              <a:gd name="connsiteY2" fmla="*/ 783771 h 1621971"/>
              <a:gd name="connsiteX3" fmla="*/ 0 w 2873829"/>
              <a:gd name="connsiteY3" fmla="*/ 500743 h 1621971"/>
              <a:gd name="connsiteX4" fmla="*/ 97972 w 2873829"/>
              <a:gd name="connsiteY4" fmla="*/ 370114 h 1621971"/>
              <a:gd name="connsiteX5" fmla="*/ 1045029 w 2873829"/>
              <a:gd name="connsiteY5" fmla="*/ 0 h 1621971"/>
              <a:gd name="connsiteX6" fmla="*/ 2100943 w 2873829"/>
              <a:gd name="connsiteY6" fmla="*/ 348343 h 1621971"/>
              <a:gd name="connsiteX7" fmla="*/ 2656115 w 2873829"/>
              <a:gd name="connsiteY7" fmla="*/ 762000 h 1621971"/>
              <a:gd name="connsiteX8" fmla="*/ 2743200 w 2873829"/>
              <a:gd name="connsiteY8" fmla="*/ 849085 h 1621971"/>
              <a:gd name="connsiteX9" fmla="*/ 2754086 w 2873829"/>
              <a:gd name="connsiteY9" fmla="*/ 881743 h 1621971"/>
              <a:gd name="connsiteX10" fmla="*/ 2797629 w 2873829"/>
              <a:gd name="connsiteY10" fmla="*/ 936171 h 1621971"/>
              <a:gd name="connsiteX11" fmla="*/ 2808515 w 2873829"/>
              <a:gd name="connsiteY11" fmla="*/ 968828 h 1621971"/>
              <a:gd name="connsiteX12" fmla="*/ 2873829 w 2873829"/>
              <a:gd name="connsiteY12" fmla="*/ 1175657 h 1621971"/>
              <a:gd name="connsiteX13" fmla="*/ 2623457 w 2873829"/>
              <a:gd name="connsiteY13" fmla="*/ 1534885 h 162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73829" h="1621971">
                <a:moveTo>
                  <a:pt x="185057" y="1621971"/>
                </a:moveTo>
                <a:lnTo>
                  <a:pt x="348343" y="1143000"/>
                </a:lnTo>
                <a:lnTo>
                  <a:pt x="576943" y="783771"/>
                </a:lnTo>
                <a:lnTo>
                  <a:pt x="0" y="500743"/>
                </a:lnTo>
                <a:lnTo>
                  <a:pt x="97972" y="370114"/>
                </a:lnTo>
                <a:lnTo>
                  <a:pt x="1045029" y="0"/>
                </a:lnTo>
                <a:lnTo>
                  <a:pt x="2100943" y="348343"/>
                </a:lnTo>
                <a:lnTo>
                  <a:pt x="2656115" y="762000"/>
                </a:lnTo>
                <a:cubicBezTo>
                  <a:pt x="2685143" y="791028"/>
                  <a:pt x="2717204" y="817312"/>
                  <a:pt x="2743200" y="849085"/>
                </a:cubicBezTo>
                <a:cubicBezTo>
                  <a:pt x="2750466" y="857966"/>
                  <a:pt x="2748954" y="871480"/>
                  <a:pt x="2754086" y="881743"/>
                </a:cubicBezTo>
                <a:cubicBezTo>
                  <a:pt x="2767819" y="909209"/>
                  <a:pt x="2777378" y="915920"/>
                  <a:pt x="2797629" y="936171"/>
                </a:cubicBezTo>
                <a:lnTo>
                  <a:pt x="2808515" y="968828"/>
                </a:lnTo>
                <a:lnTo>
                  <a:pt x="2873829" y="1175657"/>
                </a:lnTo>
                <a:lnTo>
                  <a:pt x="2623457" y="1534885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4560" y="345229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4518" y="419883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98884" y="42206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57056" y="48053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55026" y="539321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52988" y="599061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162269" y="480844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62265" y="539628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427828" y="599235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442857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858000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19659" y="1758046"/>
            <a:ext cx="1005680" cy="1377043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130146" y="2612577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855026" y="2623468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70716" y="265612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699923" y="555958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427769" y="6158306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046755" y="615830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615847" y="618007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387237" y="5559564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80923" y="4805378"/>
            <a:ext cx="1306314" cy="2498936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448154" y="3886200"/>
            <a:ext cx="265360" cy="522514"/>
          </a:xfrm>
          <a:custGeom>
            <a:avLst/>
            <a:gdLst>
              <a:gd name="connsiteX0" fmla="*/ 265360 w 265360"/>
              <a:gd name="connsiteY0" fmla="*/ 0 h 522514"/>
              <a:gd name="connsiteX1" fmla="*/ 254475 w 265360"/>
              <a:gd name="connsiteY1" fmla="*/ 250371 h 522514"/>
              <a:gd name="connsiteX2" fmla="*/ 254475 w 265360"/>
              <a:gd name="connsiteY2" fmla="*/ 250371 h 522514"/>
              <a:gd name="connsiteX3" fmla="*/ 25875 w 265360"/>
              <a:gd name="connsiteY3" fmla="*/ 391886 h 522514"/>
              <a:gd name="connsiteX4" fmla="*/ 14989 w 265360"/>
              <a:gd name="connsiteY4" fmla="*/ 522514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360" h="522514">
                <a:moveTo>
                  <a:pt x="265360" y="0"/>
                </a:moveTo>
                <a:lnTo>
                  <a:pt x="254475" y="250371"/>
                </a:lnTo>
                <a:lnTo>
                  <a:pt x="254475" y="250371"/>
                </a:lnTo>
                <a:cubicBezTo>
                  <a:pt x="216375" y="273957"/>
                  <a:pt x="65789" y="346529"/>
                  <a:pt x="25875" y="391886"/>
                </a:cubicBezTo>
                <a:cubicBezTo>
                  <a:pt x="-14039" y="437243"/>
                  <a:pt x="475" y="479878"/>
                  <a:pt x="14989" y="5225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4748023" y="3897086"/>
            <a:ext cx="1661424" cy="598714"/>
          </a:xfrm>
          <a:custGeom>
            <a:avLst/>
            <a:gdLst>
              <a:gd name="connsiteX0" fmla="*/ 52577 w 1661424"/>
              <a:gd name="connsiteY0" fmla="*/ 0 h 598714"/>
              <a:gd name="connsiteX1" fmla="*/ 172320 w 1661424"/>
              <a:gd name="connsiteY1" fmla="*/ 206828 h 598714"/>
              <a:gd name="connsiteX2" fmla="*/ 1478606 w 1661424"/>
              <a:gd name="connsiteY2" fmla="*/ 250371 h 598714"/>
              <a:gd name="connsiteX3" fmla="*/ 1620120 w 1661424"/>
              <a:gd name="connsiteY3" fmla="*/ 598714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424" h="598714">
                <a:moveTo>
                  <a:pt x="52577" y="0"/>
                </a:moveTo>
                <a:cubicBezTo>
                  <a:pt x="-6387" y="82550"/>
                  <a:pt x="-65351" y="165100"/>
                  <a:pt x="172320" y="206828"/>
                </a:cubicBezTo>
                <a:cubicBezTo>
                  <a:pt x="409991" y="248556"/>
                  <a:pt x="1237306" y="185057"/>
                  <a:pt x="1478606" y="250371"/>
                </a:cubicBezTo>
                <a:cubicBezTo>
                  <a:pt x="1719906" y="315685"/>
                  <a:pt x="1670013" y="457199"/>
                  <a:pt x="1620120" y="5987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4464628" y="4659086"/>
            <a:ext cx="1004089" cy="391885"/>
          </a:xfrm>
          <a:custGeom>
            <a:avLst/>
            <a:gdLst>
              <a:gd name="connsiteX0" fmla="*/ 9401 w 1004089"/>
              <a:gd name="connsiteY0" fmla="*/ 0 h 391885"/>
              <a:gd name="connsiteX1" fmla="*/ 129143 w 1004089"/>
              <a:gd name="connsiteY1" fmla="*/ 185057 h 391885"/>
              <a:gd name="connsiteX2" fmla="*/ 912915 w 1004089"/>
              <a:gd name="connsiteY2" fmla="*/ 250371 h 391885"/>
              <a:gd name="connsiteX3" fmla="*/ 956458 w 1004089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089" h="391885">
                <a:moveTo>
                  <a:pt x="9401" y="0"/>
                </a:moveTo>
                <a:cubicBezTo>
                  <a:pt x="-6021" y="71664"/>
                  <a:pt x="-21443" y="143329"/>
                  <a:pt x="129143" y="185057"/>
                </a:cubicBezTo>
                <a:cubicBezTo>
                  <a:pt x="279729" y="226786"/>
                  <a:pt x="775029" y="215900"/>
                  <a:pt x="912915" y="250371"/>
                </a:cubicBezTo>
                <a:cubicBezTo>
                  <a:pt x="1050801" y="284842"/>
                  <a:pt x="1003629" y="338363"/>
                  <a:pt x="956458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5475514" y="5225143"/>
            <a:ext cx="395254" cy="413657"/>
          </a:xfrm>
          <a:custGeom>
            <a:avLst/>
            <a:gdLst>
              <a:gd name="connsiteX0" fmla="*/ 0 w 395254"/>
              <a:gd name="connsiteY0" fmla="*/ 0 h 413657"/>
              <a:gd name="connsiteX1" fmla="*/ 108857 w 395254"/>
              <a:gd name="connsiteY1" fmla="*/ 272143 h 413657"/>
              <a:gd name="connsiteX2" fmla="*/ 370115 w 395254"/>
              <a:gd name="connsiteY2" fmla="*/ 304800 h 413657"/>
              <a:gd name="connsiteX3" fmla="*/ 370115 w 395254"/>
              <a:gd name="connsiteY3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254" h="413657">
                <a:moveTo>
                  <a:pt x="0" y="0"/>
                </a:moveTo>
                <a:cubicBezTo>
                  <a:pt x="23585" y="110671"/>
                  <a:pt x="47171" y="221343"/>
                  <a:pt x="108857" y="272143"/>
                </a:cubicBezTo>
                <a:cubicBezTo>
                  <a:pt x="170543" y="322943"/>
                  <a:pt x="326572" y="281214"/>
                  <a:pt x="370115" y="304800"/>
                </a:cubicBezTo>
                <a:cubicBezTo>
                  <a:pt x="413658" y="328386"/>
                  <a:pt x="391886" y="371021"/>
                  <a:pt x="370115" y="413657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5431971" y="5279571"/>
            <a:ext cx="43543" cy="348343"/>
          </a:xfrm>
          <a:custGeom>
            <a:avLst/>
            <a:gdLst>
              <a:gd name="connsiteX0" fmla="*/ 0 w 43543"/>
              <a:gd name="connsiteY0" fmla="*/ 0 h 348343"/>
              <a:gd name="connsiteX1" fmla="*/ 43543 w 43543"/>
              <a:gd name="connsiteY1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543" h="348343">
                <a:moveTo>
                  <a:pt x="0" y="0"/>
                </a:moveTo>
                <a:lnTo>
                  <a:pt x="43543" y="348343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5540829" y="5845629"/>
            <a:ext cx="97971" cy="391885"/>
          </a:xfrm>
          <a:custGeom>
            <a:avLst/>
            <a:gdLst>
              <a:gd name="connsiteX0" fmla="*/ 0 w 97971"/>
              <a:gd name="connsiteY0" fmla="*/ 0 h 391885"/>
              <a:gd name="connsiteX1" fmla="*/ 97971 w 97971"/>
              <a:gd name="connsiteY1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971" h="391885">
                <a:moveTo>
                  <a:pt x="0" y="0"/>
                </a:moveTo>
                <a:lnTo>
                  <a:pt x="97971" y="391885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6281057" y="4669971"/>
            <a:ext cx="87086" cy="391886"/>
          </a:xfrm>
          <a:custGeom>
            <a:avLst/>
            <a:gdLst>
              <a:gd name="connsiteX0" fmla="*/ 0 w 87086"/>
              <a:gd name="connsiteY0" fmla="*/ 0 h 391886"/>
              <a:gd name="connsiteX1" fmla="*/ 87086 w 87086"/>
              <a:gd name="connsiteY1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6" h="391886">
                <a:moveTo>
                  <a:pt x="0" y="0"/>
                </a:moveTo>
                <a:lnTo>
                  <a:pt x="87086" y="391886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6379029" y="4659086"/>
            <a:ext cx="1285532" cy="391885"/>
          </a:xfrm>
          <a:custGeom>
            <a:avLst/>
            <a:gdLst>
              <a:gd name="connsiteX0" fmla="*/ 0 w 1285532"/>
              <a:gd name="connsiteY0" fmla="*/ 0 h 391885"/>
              <a:gd name="connsiteX1" fmla="*/ 359228 w 1285532"/>
              <a:gd name="connsiteY1" fmla="*/ 261257 h 391885"/>
              <a:gd name="connsiteX2" fmla="*/ 1197428 w 1285532"/>
              <a:gd name="connsiteY2" fmla="*/ 283028 h 391885"/>
              <a:gd name="connsiteX3" fmla="*/ 1219200 w 1285532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532" h="391885">
                <a:moveTo>
                  <a:pt x="0" y="0"/>
                </a:moveTo>
                <a:cubicBezTo>
                  <a:pt x="79828" y="107043"/>
                  <a:pt x="159657" y="214086"/>
                  <a:pt x="359228" y="261257"/>
                </a:cubicBezTo>
                <a:cubicBezTo>
                  <a:pt x="558799" y="308428"/>
                  <a:pt x="1054099" y="261257"/>
                  <a:pt x="1197428" y="283028"/>
                </a:cubicBezTo>
                <a:cubicBezTo>
                  <a:pt x="1340757" y="304799"/>
                  <a:pt x="1279978" y="348342"/>
                  <a:pt x="1219200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7565571" y="5257800"/>
            <a:ext cx="76200" cy="370114"/>
          </a:xfrm>
          <a:custGeom>
            <a:avLst/>
            <a:gdLst>
              <a:gd name="connsiteX0" fmla="*/ 76200 w 76200"/>
              <a:gd name="connsiteY0" fmla="*/ 0 h 370114"/>
              <a:gd name="connsiteX1" fmla="*/ 0 w 76200"/>
              <a:gd name="connsiteY1" fmla="*/ 370114 h 3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370114">
                <a:moveTo>
                  <a:pt x="76200" y="0"/>
                </a:moveTo>
                <a:lnTo>
                  <a:pt x="0" y="3701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7717971" y="5268686"/>
            <a:ext cx="152400" cy="402771"/>
          </a:xfrm>
          <a:custGeom>
            <a:avLst/>
            <a:gdLst>
              <a:gd name="connsiteX0" fmla="*/ 0 w 152400"/>
              <a:gd name="connsiteY0" fmla="*/ 0 h 402771"/>
              <a:gd name="connsiteX1" fmla="*/ 87086 w 152400"/>
              <a:gd name="connsiteY1" fmla="*/ 304800 h 402771"/>
              <a:gd name="connsiteX2" fmla="*/ 152400 w 152400"/>
              <a:gd name="connsiteY2" fmla="*/ 402771 h 40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402771">
                <a:moveTo>
                  <a:pt x="0" y="0"/>
                </a:moveTo>
                <a:cubicBezTo>
                  <a:pt x="30843" y="118835"/>
                  <a:pt x="61686" y="237671"/>
                  <a:pt x="87086" y="304800"/>
                </a:cubicBezTo>
                <a:cubicBezTo>
                  <a:pt x="112486" y="371929"/>
                  <a:pt x="132443" y="387350"/>
                  <a:pt x="152400" y="402771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7783286" y="5845629"/>
            <a:ext cx="87085" cy="446314"/>
          </a:xfrm>
          <a:custGeom>
            <a:avLst/>
            <a:gdLst>
              <a:gd name="connsiteX0" fmla="*/ 87085 w 87085"/>
              <a:gd name="connsiteY0" fmla="*/ 0 h 446314"/>
              <a:gd name="connsiteX1" fmla="*/ 0 w 87085"/>
              <a:gd name="connsiteY1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5" h="446314">
                <a:moveTo>
                  <a:pt x="87085" y="0"/>
                </a:moveTo>
                <a:lnTo>
                  <a:pt x="0" y="4463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6281057" y="5050971"/>
            <a:ext cx="7674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699923" y="5638800"/>
            <a:ext cx="381000" cy="206829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7427828" y="5671457"/>
            <a:ext cx="2901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361216" y="2928257"/>
            <a:ext cx="462641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 bwMode="auto">
          <a:xfrm>
            <a:off x="6564086" y="3135089"/>
            <a:ext cx="566060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5928520" y="3135089"/>
            <a:ext cx="480928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5870768" y="2928257"/>
            <a:ext cx="497375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6934200" y="2928257"/>
            <a:ext cx="493628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8" grpId="0" animBg="1"/>
      <p:bldP spid="1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549400"/>
            <a:ext cx="81121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d-1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points,</a:t>
            </a:r>
          </a:p>
          <a:p>
            <a:pPr>
              <a:lnSpc>
                <a:spcPct val="90000"/>
              </a:lnSpc>
            </a:pPr>
            <a:r>
              <a:rPr lang="en-US"/>
              <a:t>			uses fractional cascading in the </a:t>
            </a:r>
            <a:br>
              <a:rPr lang="en-US"/>
            </a:br>
            <a:r>
              <a:rPr lang="en-US"/>
              <a:t>			last dimension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19100" y="4419600"/>
            <a:ext cx="8267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Best data structure to date:</a:t>
            </a:r>
          </a:p>
          <a:p>
            <a:pPr>
              <a:lnSpc>
                <a:spcPct val="90000"/>
              </a:lnSpc>
            </a:pPr>
            <a:r>
              <a:rPr lang="en-US" b="1"/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  <a:endParaRPr lang="en-US" sz="3600">
              <a:solidFill>
                <a:srgbClr val="008A87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/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/ log log</a:t>
            </a:r>
            <a:r>
              <a:rPr lang="en-US" i="1">
                <a:solidFill>
                  <a:srgbClr val="008A87"/>
                </a:solidFill>
              </a:rPr>
              <a:t> 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533400" y="4343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36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057400"/>
            <a:ext cx="7702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401638" y="3170238"/>
            <a:ext cx="74326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Preprocess points into a data structure</a:t>
            </a:r>
            <a:br>
              <a:rPr lang="en-US"/>
            </a:br>
            <a:r>
              <a:rPr lang="en-US"/>
              <a:t>	  to support fast queries</a:t>
            </a:r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Primary goal:</a:t>
            </a:r>
            <a:r>
              <a:rPr lang="en-US" b="1" i="1">
                <a:solidFill>
                  <a:schemeClr val="accent2"/>
                </a:solidFill>
              </a:rPr>
              <a:t> Static data structure</a:t>
            </a:r>
            <a:endParaRPr lang="en-US" b="1" i="1"/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In 1D, we will also obtain a</a:t>
            </a:r>
            <a:br>
              <a:rPr lang="en-US"/>
            </a:br>
            <a:r>
              <a:rPr lang="en-US"/>
              <a:t>  dynamic data structure</a:t>
            </a:r>
            <a:br>
              <a:rPr lang="en-US"/>
            </a:br>
            <a:r>
              <a:rPr lang="en-US"/>
              <a:t>  supporting insert and delete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67200"/>
            <a:ext cx="2057400" cy="1905000"/>
            <a:chOff x="4176" y="2688"/>
            <a:chExt cx="1296" cy="1200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350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368" y="369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430213" y="2590800"/>
            <a:ext cx="837723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First solution: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Sort the points and store them in an array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Solve query by binary search on endpoints.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Obtain a static structure that can list</a:t>
            </a:r>
            <a:br>
              <a:rPr lang="en-US"/>
            </a:br>
            <a:r>
              <a:rPr lang="en-US"/>
              <a:t> 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6470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2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3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4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5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6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7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6478" name="Text Box 14"/>
          <p:cNvSpPr txBox="1">
            <a:spLocks noChangeArrowheads="1"/>
          </p:cNvSpPr>
          <p:nvPr/>
        </p:nvSpPr>
        <p:spPr bwMode="auto">
          <a:xfrm>
            <a:off x="411163" y="5181600"/>
            <a:ext cx="76469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Obtain a dynamic structure that can list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  <p:bldP spid="4464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430213" y="2514600"/>
            <a:ext cx="80438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New solution that extends to higher dimensions: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Balanced binary search tree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New organization principle:</a:t>
            </a:r>
            <a:br>
              <a:rPr lang="en-US"/>
            </a:br>
            <a:r>
              <a:rPr lang="en-US"/>
              <a:t>  Store points in the </a:t>
            </a:r>
            <a:r>
              <a:rPr lang="en-US" i="1"/>
              <a:t>leaves</a:t>
            </a:r>
            <a:r>
              <a:rPr lang="en-US"/>
              <a:t> of the tree.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Internal nodes store copies of the leaves</a:t>
            </a:r>
            <a:br>
              <a:rPr lang="en-US"/>
            </a:br>
            <a:r>
              <a:rPr lang="en-US"/>
              <a:t>  to satisfy binary search property:</a:t>
            </a:r>
          </a:p>
          <a:p>
            <a:pPr lvl="3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Node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 stores in </a:t>
            </a:r>
            <a:r>
              <a:rPr lang="en-US" i="1">
                <a:solidFill>
                  <a:srgbClr val="008A87"/>
                </a:solidFill>
              </a:rPr>
              <a:t>key</a:t>
            </a:r>
            <a:r>
              <a:rPr lang="en-US">
                <a:solidFill>
                  <a:srgbClr val="008A87"/>
                </a:solidFill>
              </a:rPr>
              <a:t>[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>
                <a:solidFill>
                  <a:srgbClr val="008A87"/>
                </a:solidFill>
              </a:rPr>
              <a:t>]</a:t>
            </a:r>
            <a:r>
              <a:rPr lang="en-US"/>
              <a:t> the maximum</a:t>
            </a:r>
            <a:br>
              <a:rPr lang="en-US"/>
            </a:br>
            <a:r>
              <a:rPr lang="en-US"/>
              <a:t>  key of any leaf in the left subtree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 i="1"/>
              <a:t>.</a:t>
            </a: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7494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5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6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7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8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9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0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1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8515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8520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8521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8522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8523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8524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8525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8526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8527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8528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8529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0" name="AutoShape 18"/>
          <p:cNvCxnSpPr>
            <a:cxnSpLocks noChangeShapeType="1"/>
            <a:stCxn id="448529" idx="3"/>
            <a:endCxn id="44851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1" name="AutoShape 19"/>
          <p:cNvCxnSpPr>
            <a:cxnSpLocks noChangeShapeType="1"/>
            <a:stCxn id="448529" idx="5"/>
            <a:endCxn id="448518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2" name="AutoShape 20"/>
          <p:cNvCxnSpPr>
            <a:cxnSpLocks noChangeShapeType="1"/>
            <a:stCxn id="448515" idx="3"/>
            <a:endCxn id="448519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3" name="AutoShape 21"/>
          <p:cNvCxnSpPr>
            <a:cxnSpLocks noChangeShapeType="1"/>
            <a:stCxn id="448515" idx="5"/>
            <a:endCxn id="448520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5" name="AutoShape 23"/>
          <p:cNvCxnSpPr>
            <a:cxnSpLocks noChangeShapeType="1"/>
            <a:stCxn id="448522" idx="0"/>
            <a:endCxn id="44853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6" name="AutoShape 24"/>
          <p:cNvCxnSpPr>
            <a:cxnSpLocks noChangeShapeType="1"/>
            <a:stCxn id="448523" idx="0"/>
            <a:endCxn id="44853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7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8" name="AutoShape 26"/>
          <p:cNvCxnSpPr>
            <a:cxnSpLocks noChangeShapeType="1"/>
            <a:stCxn id="448524" idx="0"/>
            <a:endCxn id="448537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9" name="AutoShape 27"/>
          <p:cNvCxnSpPr>
            <a:cxnSpLocks noChangeShapeType="1"/>
            <a:stCxn id="448525" idx="0"/>
            <a:endCxn id="448537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0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1" name="AutoShape 29"/>
          <p:cNvCxnSpPr>
            <a:cxnSpLocks noChangeShapeType="1"/>
            <a:stCxn id="448527" idx="0"/>
            <a:endCxn id="448540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2" name="AutoShape 30"/>
          <p:cNvCxnSpPr>
            <a:cxnSpLocks noChangeShapeType="1"/>
            <a:stCxn id="448528" idx="0"/>
            <a:endCxn id="448540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3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4" name="AutoShape 32"/>
          <p:cNvCxnSpPr>
            <a:cxnSpLocks noChangeShapeType="1"/>
            <a:stCxn id="448516" idx="0"/>
            <a:endCxn id="448543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5" name="AutoShape 33"/>
          <p:cNvCxnSpPr>
            <a:cxnSpLocks noChangeShapeType="1"/>
            <a:stCxn id="448529" idx="0"/>
            <a:endCxn id="448543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6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7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8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9" name="AutoShape 37"/>
          <p:cNvCxnSpPr>
            <a:cxnSpLocks noChangeShapeType="1"/>
            <a:stCxn id="448515" idx="0"/>
            <a:endCxn id="448546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0" name="AutoShape 38"/>
          <p:cNvCxnSpPr>
            <a:cxnSpLocks noChangeShapeType="1"/>
            <a:stCxn id="448521" idx="0"/>
            <a:endCxn id="448546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1" name="AutoShape 39"/>
          <p:cNvCxnSpPr>
            <a:cxnSpLocks noChangeShapeType="1"/>
            <a:stCxn id="448534" idx="0"/>
            <a:endCxn id="448547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2" name="AutoShape 40"/>
          <p:cNvCxnSpPr>
            <a:cxnSpLocks noChangeShapeType="1"/>
            <a:stCxn id="448537" idx="0"/>
            <a:endCxn id="448547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3" name="AutoShape 41"/>
          <p:cNvCxnSpPr>
            <a:cxnSpLocks noChangeShapeType="1"/>
            <a:stCxn id="448526" idx="0"/>
            <a:endCxn id="448548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4" name="AutoShape 42"/>
          <p:cNvCxnSpPr>
            <a:cxnSpLocks noChangeShapeType="1"/>
            <a:stCxn id="448540" idx="0"/>
            <a:endCxn id="448548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56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57" name="AutoShape 45"/>
          <p:cNvCxnSpPr>
            <a:cxnSpLocks noChangeShapeType="1"/>
            <a:stCxn id="448543" idx="7"/>
            <a:endCxn id="448556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8" name="AutoShape 46"/>
          <p:cNvCxnSpPr>
            <a:cxnSpLocks noChangeShapeType="1"/>
            <a:stCxn id="448546" idx="1"/>
            <a:endCxn id="448556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9" name="AutoShape 47"/>
          <p:cNvCxnSpPr>
            <a:cxnSpLocks noChangeShapeType="1"/>
            <a:stCxn id="448547" idx="7"/>
            <a:endCxn id="448555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0" name="AutoShape 48"/>
          <p:cNvCxnSpPr>
            <a:cxnSpLocks noChangeShapeType="1"/>
            <a:stCxn id="448555" idx="5"/>
            <a:endCxn id="448548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1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62" name="AutoShape 50"/>
          <p:cNvCxnSpPr>
            <a:cxnSpLocks noChangeShapeType="1"/>
            <a:stCxn id="448556" idx="7"/>
            <a:endCxn id="448561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3" name="AutoShape 51"/>
          <p:cNvCxnSpPr>
            <a:cxnSpLocks noChangeShapeType="1"/>
            <a:stCxn id="448561" idx="5"/>
            <a:endCxn id="448555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4" name="Rectangle 52"/>
          <p:cNvSpPr>
            <a:spLocks noChangeArrowheads="1"/>
          </p:cNvSpPr>
          <p:nvPr/>
        </p:nvSpPr>
        <p:spPr bwMode="auto">
          <a:xfrm>
            <a:off x="15240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9539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9552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9553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4" name="AutoShape 18"/>
          <p:cNvCxnSpPr>
            <a:cxnSpLocks noChangeShapeType="1"/>
            <a:stCxn id="449553" idx="3"/>
            <a:endCxn id="449541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5" name="AutoShape 19"/>
          <p:cNvCxnSpPr>
            <a:cxnSpLocks noChangeShapeType="1"/>
            <a:stCxn id="449553" idx="5"/>
            <a:endCxn id="44954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6" name="AutoShape 20"/>
          <p:cNvCxnSpPr>
            <a:cxnSpLocks noChangeShapeType="1"/>
            <a:stCxn id="449539" idx="3"/>
            <a:endCxn id="44954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7" name="AutoShape 21"/>
          <p:cNvCxnSpPr>
            <a:cxnSpLocks noChangeShapeType="1"/>
            <a:stCxn id="449539" idx="5"/>
            <a:endCxn id="44954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58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9" name="AutoShape 23"/>
          <p:cNvCxnSpPr>
            <a:cxnSpLocks noChangeShapeType="1"/>
            <a:stCxn id="449546" idx="0"/>
            <a:endCxn id="449558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0" name="AutoShape 24"/>
          <p:cNvCxnSpPr>
            <a:cxnSpLocks noChangeShapeType="1"/>
            <a:stCxn id="449547" idx="0"/>
            <a:endCxn id="449558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1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2" name="AutoShape 26"/>
          <p:cNvCxnSpPr>
            <a:cxnSpLocks noChangeShapeType="1"/>
            <a:stCxn id="449548" idx="0"/>
            <a:endCxn id="44956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3" name="AutoShape 27"/>
          <p:cNvCxnSpPr>
            <a:cxnSpLocks noChangeShapeType="1"/>
            <a:stCxn id="449549" idx="0"/>
            <a:endCxn id="44956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4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5" name="AutoShape 29"/>
          <p:cNvCxnSpPr>
            <a:cxnSpLocks noChangeShapeType="1"/>
            <a:stCxn id="449551" idx="0"/>
            <a:endCxn id="44956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6" name="AutoShape 30"/>
          <p:cNvCxnSpPr>
            <a:cxnSpLocks noChangeShapeType="1"/>
            <a:stCxn id="449552" idx="0"/>
            <a:endCxn id="44956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7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8" name="AutoShape 32"/>
          <p:cNvCxnSpPr>
            <a:cxnSpLocks noChangeShapeType="1"/>
            <a:stCxn id="449540" idx="0"/>
            <a:endCxn id="44956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9" name="AutoShape 33"/>
          <p:cNvCxnSpPr>
            <a:cxnSpLocks noChangeShapeType="1"/>
            <a:stCxn id="449553" idx="0"/>
            <a:endCxn id="44956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0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1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2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73" name="AutoShape 37"/>
          <p:cNvCxnSpPr>
            <a:cxnSpLocks noChangeShapeType="1"/>
            <a:stCxn id="449539" idx="0"/>
            <a:endCxn id="44957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4" name="AutoShape 38"/>
          <p:cNvCxnSpPr>
            <a:cxnSpLocks noChangeShapeType="1"/>
            <a:stCxn id="449545" idx="0"/>
            <a:endCxn id="44957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5" name="AutoShape 39"/>
          <p:cNvCxnSpPr>
            <a:cxnSpLocks noChangeShapeType="1"/>
            <a:stCxn id="449558" idx="0"/>
            <a:endCxn id="44957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6" name="AutoShape 40"/>
          <p:cNvCxnSpPr>
            <a:cxnSpLocks noChangeShapeType="1"/>
            <a:stCxn id="449561" idx="0"/>
            <a:endCxn id="44957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7" name="AutoShape 41"/>
          <p:cNvCxnSpPr>
            <a:cxnSpLocks noChangeShapeType="1"/>
            <a:stCxn id="449550" idx="0"/>
            <a:endCxn id="44957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8" name="AutoShape 42"/>
          <p:cNvCxnSpPr>
            <a:cxnSpLocks noChangeShapeType="1"/>
            <a:stCxn id="449564" idx="0"/>
            <a:endCxn id="44957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9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80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1" name="AutoShape 45"/>
          <p:cNvCxnSpPr>
            <a:cxnSpLocks noChangeShapeType="1"/>
            <a:stCxn id="449567" idx="7"/>
            <a:endCxn id="44958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2" name="AutoShape 46"/>
          <p:cNvCxnSpPr>
            <a:cxnSpLocks noChangeShapeType="1"/>
            <a:stCxn id="449570" idx="1"/>
            <a:endCxn id="44958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3" name="AutoShape 47"/>
          <p:cNvCxnSpPr>
            <a:cxnSpLocks noChangeShapeType="1"/>
            <a:stCxn id="449571" idx="7"/>
            <a:endCxn id="44957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4" name="AutoShape 48"/>
          <p:cNvCxnSpPr>
            <a:cxnSpLocks noChangeShapeType="1"/>
            <a:stCxn id="449579" idx="5"/>
            <a:endCxn id="44957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85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6" name="AutoShape 50"/>
          <p:cNvCxnSpPr>
            <a:cxnSpLocks noChangeShapeType="1"/>
            <a:stCxn id="449580" idx="7"/>
            <a:endCxn id="44958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7" name="AutoShape 51"/>
          <p:cNvCxnSpPr>
            <a:cxnSpLocks noChangeShapeType="1"/>
            <a:stCxn id="449585" idx="5"/>
            <a:endCxn id="44957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49589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49590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49591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49592" name="AutoShape 56"/>
            <p:cNvCxnSpPr>
              <a:cxnSpLocks noChangeShapeType="1"/>
              <a:stCxn id="449589" idx="3"/>
              <a:endCxn id="449590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49593" name="AutoShape 57"/>
            <p:cNvCxnSpPr>
              <a:cxnSpLocks noChangeShapeType="1"/>
              <a:stCxn id="449589" idx="5"/>
              <a:endCxn id="449591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449594" name="Rectangle 58"/>
          <p:cNvSpPr>
            <a:spLocks noChangeArrowheads="1"/>
          </p:cNvSpPr>
          <p:nvPr/>
        </p:nvSpPr>
        <p:spPr bwMode="auto">
          <a:xfrm>
            <a:off x="6985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950" y="1039346"/>
            <a:ext cx="2787650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/>
              <a:t>Note: </a:t>
            </a:r>
            <a:r>
              <a:rPr lang="en-US" sz="2200" dirty="0">
                <a:solidFill>
                  <a:srgbClr val="008380"/>
                </a:solidFill>
              </a:rPr>
              <a:t># internal nodes</a:t>
            </a:r>
            <a:br>
              <a:rPr lang="en-US" sz="2200" dirty="0">
                <a:solidFill>
                  <a:srgbClr val="008380"/>
                </a:solidFill>
              </a:rPr>
            </a:br>
            <a:r>
              <a:rPr lang="en-US" sz="2200" dirty="0">
                <a:solidFill>
                  <a:srgbClr val="008380"/>
                </a:solidFill>
              </a:rPr>
              <a:t>= #leaves – 1 = </a:t>
            </a:r>
            <a:r>
              <a:rPr lang="en-US" sz="2200" i="1" dirty="0">
                <a:solidFill>
                  <a:srgbClr val="008380"/>
                </a:solidFill>
              </a:rPr>
              <a:t>n</a:t>
            </a:r>
            <a:r>
              <a:rPr lang="en-US" sz="2200" dirty="0">
                <a:solidFill>
                  <a:srgbClr val="008380"/>
                </a:solidFill>
              </a:rPr>
              <a:t> – 1 </a:t>
            </a:r>
            <a:br>
              <a:rPr lang="en-US" sz="2200" dirty="0">
                <a:solidFill>
                  <a:srgbClr val="008380"/>
                </a:solidFill>
              </a:rPr>
            </a:br>
            <a:r>
              <a:rPr lang="en-US" sz="2200" dirty="0"/>
              <a:t>So, </a:t>
            </a:r>
            <a:r>
              <a:rPr lang="en-US" sz="2200" dirty="0">
                <a:solidFill>
                  <a:srgbClr val="008380"/>
                </a:solidFill>
              </a:rPr>
              <a:t>O(</a:t>
            </a:r>
            <a:r>
              <a:rPr lang="en-US" sz="2200" i="1" dirty="0">
                <a:solidFill>
                  <a:srgbClr val="008380"/>
                </a:solidFill>
              </a:rPr>
              <a:t>n</a:t>
            </a:r>
            <a:r>
              <a:rPr lang="en-US" sz="2200" dirty="0">
                <a:solidFill>
                  <a:srgbClr val="008380"/>
                </a:solidFill>
              </a:rPr>
              <a:t>) </a:t>
            </a:r>
            <a:r>
              <a:rPr lang="en-US" sz="2200" dirty="0"/>
              <a:t>complexity.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450563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4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6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50569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50570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50572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50573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50574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50575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6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query</a:t>
            </a:r>
          </a:p>
        </p:txBody>
      </p:sp>
      <p:sp>
        <p:nvSpPr>
          <p:cNvPr id="450578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50579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50580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50581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50582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50583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50584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85" name="AutoShape 25"/>
          <p:cNvCxnSpPr>
            <a:cxnSpLocks noChangeShapeType="1"/>
            <a:stCxn id="450584" idx="3"/>
            <a:endCxn id="450579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6" name="AutoShape 26"/>
          <p:cNvCxnSpPr>
            <a:cxnSpLocks noChangeShapeType="1"/>
            <a:stCxn id="450584" idx="5"/>
            <a:endCxn id="45060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7" name="AutoShape 27"/>
          <p:cNvCxnSpPr>
            <a:cxnSpLocks noChangeShapeType="1"/>
            <a:stCxn id="450601" idx="3"/>
            <a:endCxn id="45060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8" name="AutoShape 28"/>
          <p:cNvCxnSpPr>
            <a:cxnSpLocks noChangeShapeType="1"/>
            <a:stCxn id="450601" idx="5"/>
            <a:endCxn id="45060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9" name="AutoShape 29"/>
          <p:cNvCxnSpPr>
            <a:cxnSpLocks noChangeShapeType="1"/>
            <a:stCxn id="450606" idx="0"/>
            <a:endCxn id="450609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0" name="AutoShape 30"/>
          <p:cNvCxnSpPr>
            <a:cxnSpLocks noChangeShapeType="1"/>
            <a:stCxn id="450607" idx="0"/>
            <a:endCxn id="450609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1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2" name="AutoShape 32"/>
          <p:cNvCxnSpPr>
            <a:cxnSpLocks noChangeShapeType="1"/>
            <a:stCxn id="450608" idx="0"/>
            <a:endCxn id="45059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3" name="AutoShape 33"/>
          <p:cNvCxnSpPr>
            <a:cxnSpLocks noChangeShapeType="1"/>
            <a:stCxn id="450580" idx="0"/>
            <a:endCxn id="45059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4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5" name="AutoShape 35"/>
          <p:cNvCxnSpPr>
            <a:cxnSpLocks noChangeShapeType="1"/>
            <a:stCxn id="450582" idx="0"/>
            <a:endCxn id="45059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6" name="AutoShape 36"/>
          <p:cNvCxnSpPr>
            <a:cxnSpLocks noChangeShapeType="1"/>
            <a:stCxn id="450583" idx="0"/>
            <a:endCxn id="45059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7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8" name="AutoShape 38"/>
          <p:cNvCxnSpPr>
            <a:cxnSpLocks noChangeShapeType="1"/>
            <a:stCxn id="450578" idx="0"/>
            <a:endCxn id="45059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9" name="AutoShape 39"/>
          <p:cNvCxnSpPr>
            <a:cxnSpLocks noChangeShapeType="1"/>
            <a:stCxn id="450584" idx="0"/>
            <a:endCxn id="45059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450601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02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8</a:t>
              </a:r>
            </a:p>
          </p:txBody>
        </p:sp>
        <p:sp>
          <p:nvSpPr>
            <p:cNvPr id="450603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</a:p>
          </p:txBody>
        </p:sp>
        <p:sp>
          <p:nvSpPr>
            <p:cNvPr id="450604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</a:p>
          </p:txBody>
        </p:sp>
        <p:sp>
          <p:nvSpPr>
            <p:cNvPr id="450605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17</a:t>
              </a:r>
            </a:p>
          </p:txBody>
        </p:sp>
        <p:sp>
          <p:nvSpPr>
            <p:cNvPr id="450606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</a:p>
          </p:txBody>
        </p:sp>
        <p:sp>
          <p:nvSpPr>
            <p:cNvPr id="450607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35</a:t>
              </a:r>
            </a:p>
          </p:txBody>
        </p:sp>
        <p:sp>
          <p:nvSpPr>
            <p:cNvPr id="450608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41</a:t>
              </a:r>
            </a:p>
          </p:txBody>
        </p:sp>
        <p:sp>
          <p:nvSpPr>
            <p:cNvPr id="450609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10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450611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12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13" name="AutoShape 53"/>
          <p:cNvCxnSpPr>
            <a:cxnSpLocks noChangeShapeType="1"/>
            <a:stCxn id="450601" idx="0"/>
            <a:endCxn id="45061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4" name="AutoShape 54"/>
          <p:cNvCxnSpPr>
            <a:cxnSpLocks noChangeShapeType="1"/>
            <a:stCxn id="450605" idx="0"/>
            <a:endCxn id="45061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5" name="AutoShape 55"/>
          <p:cNvCxnSpPr>
            <a:cxnSpLocks noChangeShapeType="1"/>
            <a:stCxn id="450609" idx="0"/>
            <a:endCxn id="45061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6" name="AutoShape 56"/>
          <p:cNvCxnSpPr>
            <a:cxnSpLocks noChangeShapeType="1"/>
            <a:stCxn id="450591" idx="0"/>
            <a:endCxn id="45061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7" name="AutoShape 57"/>
          <p:cNvCxnSpPr>
            <a:cxnSpLocks noChangeShapeType="1"/>
            <a:stCxn id="450581" idx="0"/>
            <a:endCxn id="45061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8" name="AutoShape 58"/>
          <p:cNvCxnSpPr>
            <a:cxnSpLocks noChangeShapeType="1"/>
            <a:stCxn id="450594" idx="0"/>
            <a:endCxn id="45061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19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20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1" name="AutoShape 61"/>
          <p:cNvCxnSpPr>
            <a:cxnSpLocks noChangeShapeType="1"/>
            <a:stCxn id="450597" idx="7"/>
            <a:endCxn id="45062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2" name="AutoShape 62"/>
          <p:cNvCxnSpPr>
            <a:cxnSpLocks noChangeShapeType="1"/>
            <a:stCxn id="450610" idx="1"/>
            <a:endCxn id="45062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3" name="AutoShape 63"/>
          <p:cNvCxnSpPr>
            <a:cxnSpLocks noChangeShapeType="1"/>
            <a:stCxn id="450611" idx="7"/>
            <a:endCxn id="45061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4" name="AutoShape 64"/>
          <p:cNvCxnSpPr>
            <a:cxnSpLocks noChangeShapeType="1"/>
            <a:stCxn id="450619" idx="5"/>
            <a:endCxn id="45061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5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6" name="AutoShape 66"/>
          <p:cNvCxnSpPr>
            <a:cxnSpLocks noChangeShapeType="1"/>
            <a:stCxn id="450620" idx="7"/>
            <a:endCxn id="45062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7" name="AutoShape 67"/>
          <p:cNvCxnSpPr>
            <a:cxnSpLocks noChangeShapeType="1"/>
            <a:stCxn id="450625" idx="5"/>
            <a:endCxn id="45061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8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sz="2400"/>
              <a:t>ANGE</a:t>
            </a:r>
            <a:r>
              <a:rPr lang="en-US"/>
              <a:t>-Q</a:t>
            </a:r>
            <a:r>
              <a:rPr lang="en-US" sz="2400"/>
              <a:t>UERY</a:t>
            </a:r>
            <a:r>
              <a:rPr lang="en-US">
                <a:solidFill>
                  <a:srgbClr val="008A87"/>
                </a:solidFill>
              </a:rPr>
              <a:t>([7, 41])</a:t>
            </a:r>
            <a:endParaRPr lang="en-US"/>
          </a:p>
        </p:txBody>
      </p:sp>
      <p:sp>
        <p:nvSpPr>
          <p:cNvPr id="450629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5063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5063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5063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50634" name="AutoShape 74"/>
            <p:cNvCxnSpPr>
              <a:cxnSpLocks noChangeShapeType="1"/>
              <a:stCxn id="450631" idx="3"/>
              <a:endCxn id="45063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0635" name="AutoShape 75"/>
            <p:cNvCxnSpPr>
              <a:cxnSpLocks noChangeShapeType="1"/>
              <a:stCxn id="450631" idx="5"/>
              <a:endCxn id="45063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4A2F255-FDFA-435E-9B1F-8F5D425275D2}"/>
                  </a:ext>
                </a:extLst>
              </p14:cNvPr>
              <p14:cNvContentPartPr/>
              <p14:nvPr/>
            </p14:nvContentPartPr>
            <p14:xfrm>
              <a:off x="1201320" y="1800000"/>
              <a:ext cx="5363280" cy="45684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4A2F255-FDFA-435E-9B1F-8F5D425275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1960" y="1790640"/>
                <a:ext cx="5382000" cy="458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0744537-F422-481E-B7ED-DF874D73AC85}"/>
                  </a:ext>
                </a:extLst>
              </p14:cNvPr>
              <p14:cNvContentPartPr/>
              <p14:nvPr/>
            </p14:nvContentPartPr>
            <p14:xfrm>
              <a:off x="1603440" y="4809240"/>
              <a:ext cx="4658040" cy="7851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0744537-F422-481E-B7ED-DF874D73AC8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94080" y="4799880"/>
                <a:ext cx="4676760" cy="80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1D range query</a:t>
            </a:r>
          </a:p>
        </p:txBody>
      </p:sp>
      <p:sp>
        <p:nvSpPr>
          <p:cNvPr id="45158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root</a:t>
            </a:r>
          </a:p>
        </p:txBody>
      </p:sp>
      <p:sp>
        <p:nvSpPr>
          <p:cNvPr id="45158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593" name="AutoShape 9"/>
          <p:cNvCxnSpPr>
            <a:cxnSpLocks noChangeShapeType="1"/>
            <a:stCxn id="451589" idx="7"/>
            <a:endCxn id="45158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4" name="AutoShape 10"/>
          <p:cNvCxnSpPr>
            <a:cxnSpLocks noChangeShapeType="1"/>
            <a:stCxn id="451589" idx="5"/>
            <a:endCxn id="45159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5" name="AutoShape 11"/>
          <p:cNvCxnSpPr>
            <a:cxnSpLocks noChangeShapeType="1"/>
            <a:stCxn id="451590" idx="5"/>
            <a:endCxn id="45159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6" name="AutoShape 12"/>
          <p:cNvCxnSpPr>
            <a:cxnSpLocks noChangeShapeType="1"/>
            <a:stCxn id="451591" idx="3"/>
            <a:endCxn id="45159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7" name="AutoShape 13"/>
          <p:cNvCxnSpPr>
            <a:cxnSpLocks noChangeShapeType="1"/>
            <a:stCxn id="45158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8" name="AutoShape 14"/>
          <p:cNvCxnSpPr>
            <a:cxnSpLocks noChangeShapeType="1"/>
            <a:stCxn id="45159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9" name="AutoShape 15"/>
          <p:cNvCxnSpPr>
            <a:cxnSpLocks noChangeShapeType="1"/>
            <a:stCxn id="45159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0" name="AutoShape 16"/>
          <p:cNvCxnSpPr>
            <a:cxnSpLocks noChangeShapeType="1"/>
            <a:stCxn id="45158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split node</a:t>
            </a:r>
          </a:p>
        </p:txBody>
      </p:sp>
      <p:sp>
        <p:nvSpPr>
          <p:cNvPr id="45160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07" name="AutoShape 23"/>
          <p:cNvCxnSpPr>
            <a:cxnSpLocks noChangeShapeType="1"/>
            <a:stCxn id="451602" idx="7"/>
            <a:endCxn id="45159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8" name="AutoShape 24"/>
          <p:cNvCxnSpPr>
            <a:cxnSpLocks noChangeShapeType="1"/>
            <a:stCxn id="451602" idx="2"/>
            <a:endCxn id="45160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9" name="AutoShape 25"/>
          <p:cNvCxnSpPr>
            <a:cxnSpLocks noChangeShapeType="1"/>
            <a:stCxn id="451603" idx="5"/>
            <a:endCxn id="45160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0" name="AutoShape 26"/>
          <p:cNvCxnSpPr>
            <a:cxnSpLocks noChangeShapeType="1"/>
            <a:stCxn id="451604" idx="5"/>
            <a:endCxn id="45160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2" name="AutoShape 28"/>
          <p:cNvCxnSpPr>
            <a:cxnSpLocks noChangeShapeType="1"/>
            <a:stCxn id="451611" idx="0"/>
            <a:endCxn id="45160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4" name="AutoShape 30"/>
          <p:cNvCxnSpPr>
            <a:cxnSpLocks noChangeShapeType="1"/>
            <a:stCxn id="451605" idx="5"/>
            <a:endCxn id="45161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5" name="AutoShape 31"/>
          <p:cNvCxnSpPr>
            <a:cxnSpLocks noChangeShapeType="1"/>
            <a:stCxn id="45160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6" name="AutoShape 32"/>
          <p:cNvCxnSpPr>
            <a:cxnSpLocks noChangeShapeType="1"/>
            <a:stCxn id="45160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7" name="AutoShape 33"/>
          <p:cNvCxnSpPr>
            <a:cxnSpLocks noChangeShapeType="1"/>
            <a:stCxn id="45160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19" name="AutoShape 35"/>
          <p:cNvCxnSpPr>
            <a:cxnSpLocks noChangeShapeType="1"/>
            <a:stCxn id="451592" idx="5"/>
            <a:endCxn id="45161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20" name="AutoShape 36"/>
          <p:cNvCxnSpPr>
            <a:cxnSpLocks noChangeShapeType="1"/>
            <a:stCxn id="451606" idx="7"/>
            <a:endCxn id="45161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2" name="AutoShape 38"/>
          <p:cNvCxnSpPr>
            <a:cxnSpLocks noChangeShapeType="1"/>
            <a:stCxn id="451621" idx="0"/>
            <a:endCxn id="45160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5" name="AutoShape 41"/>
          <p:cNvCxnSpPr>
            <a:cxnSpLocks noChangeShapeType="1"/>
            <a:stCxn id="451624" idx="0"/>
            <a:endCxn id="45162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2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9" name="AutoShape 45"/>
          <p:cNvCxnSpPr>
            <a:cxnSpLocks noChangeShapeType="1"/>
            <a:stCxn id="451627" idx="0"/>
            <a:endCxn id="45162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0" name="AutoShape 46"/>
          <p:cNvCxnSpPr>
            <a:cxnSpLocks noChangeShapeType="1"/>
            <a:stCxn id="451606" idx="5"/>
            <a:endCxn id="45162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1" name="AutoShape 47"/>
          <p:cNvCxnSpPr>
            <a:cxnSpLocks noChangeShapeType="1"/>
            <a:stCxn id="451623" idx="5"/>
            <a:endCxn id="45162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33" name="AutoShape 49"/>
          <p:cNvCxnSpPr>
            <a:cxnSpLocks noChangeShapeType="1"/>
            <a:stCxn id="451628" idx="0"/>
            <a:endCxn id="45163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4" name="AutoShape 50"/>
          <p:cNvCxnSpPr>
            <a:cxnSpLocks noChangeShapeType="1"/>
            <a:stCxn id="451626" idx="5"/>
            <a:endCxn id="45163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5" name="AutoShape 51"/>
          <p:cNvCxnSpPr>
            <a:cxnSpLocks noChangeShapeType="1"/>
            <a:stCxn id="45163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98BDCF-4478-4EE6-9708-552B2FE6819B}"/>
                  </a:ext>
                </a:extLst>
              </p14:cNvPr>
              <p14:cNvContentPartPr/>
              <p14:nvPr/>
            </p14:nvContentPartPr>
            <p14:xfrm>
              <a:off x="2854080" y="6178320"/>
              <a:ext cx="4351680" cy="92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98BDCF-4478-4EE6-9708-552B2FE6819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4720" y="6168960"/>
                <a:ext cx="4370400" cy="11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E464ACF-336A-4C78-82A1-58D5B842FE27}"/>
                  </a:ext>
                </a:extLst>
              </p14:cNvPr>
              <p14:cNvContentPartPr/>
              <p14:nvPr/>
            </p14:nvContentPartPr>
            <p14:xfrm>
              <a:off x="1574640" y="3384000"/>
              <a:ext cx="6370920" cy="2767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E464ACF-336A-4C78-82A1-58D5B842FE2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5280" y="3374640"/>
                <a:ext cx="6389640" cy="278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18898</TotalTime>
  <Words>1695</Words>
  <Application>Microsoft Office PowerPoint</Application>
  <PresentationFormat>Letter Paper (8.5x11 in)</PresentationFormat>
  <Paragraphs>312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Symbol</vt:lpstr>
      <vt:lpstr>Times New Roman</vt:lpstr>
      <vt:lpstr>Lecture-07</vt:lpstr>
      <vt:lpstr>CMPS 3130/6130 Computational Geometry Spring 2020</vt:lpstr>
      <vt:lpstr>Orthogonal range searching</vt:lpstr>
      <vt:lpstr>Orthogonal range searching</vt:lpstr>
      <vt:lpstr>1D range searching</vt:lpstr>
      <vt:lpstr>1D range searching</vt:lpstr>
      <vt:lpstr>Example of a 1D range tree</vt:lpstr>
      <vt:lpstr>Example of a 1D range tree</vt:lpstr>
      <vt:lpstr>Example of a 1D range query</vt:lpstr>
      <vt:lpstr>General 1D range query</vt:lpstr>
      <vt:lpstr>Pseudocode, part 1: Find the split node</vt:lpstr>
      <vt:lpstr>Pseudocode, part 2: Traverse left and right from split node</vt:lpstr>
      <vt:lpstr>Analysis of 1D-RANGE-QUERY</vt:lpstr>
      <vt:lpstr>2D range trees</vt:lpstr>
      <vt:lpstr>2D range trees</vt:lpstr>
      <vt:lpstr>2D range trees</vt:lpstr>
      <vt:lpstr>2D range tree example</vt:lpstr>
      <vt:lpstr>Analysis of 2D range trees</vt:lpstr>
      <vt:lpstr>d-dimensional range trees</vt:lpstr>
      <vt:lpstr>Search in Subsets</vt:lpstr>
      <vt:lpstr>Search in Subsets (cont.)</vt:lpstr>
      <vt:lpstr>Fractional Cascading:  Layered Range Tree</vt:lpstr>
      <vt:lpstr>Fractional Cascading:  Layered Range Tree</vt:lpstr>
      <vt:lpstr>d-dimensional range trees</vt:lpstr>
    </vt:vector>
  </TitlesOfParts>
  <Company>MIT Laboratory for Compuer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 Wenk</cp:lastModifiedBy>
  <cp:revision>311</cp:revision>
  <dcterms:created xsi:type="dcterms:W3CDTF">2001-09-03T00:33:29Z</dcterms:created>
  <dcterms:modified xsi:type="dcterms:W3CDTF">2020-04-02T21:57:47Z</dcterms:modified>
</cp:coreProperties>
</file>