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84" r:id="rId2"/>
    <p:sldId id="318" r:id="rId3"/>
    <p:sldId id="333" r:id="rId4"/>
    <p:sldId id="332" r:id="rId5"/>
    <p:sldId id="319" r:id="rId6"/>
    <p:sldId id="321" r:id="rId7"/>
    <p:sldId id="320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13" r:id="rId19"/>
    <p:sldId id="334" r:id="rId20"/>
  </p:sldIdLst>
  <p:sldSz cx="9144000" cy="6858000" type="screen4x3"/>
  <p:notesSz cx="9601200" cy="7315200"/>
  <p:custDataLst>
    <p:tags r:id="rId2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CC"/>
    <a:srgbClr val="050000"/>
    <a:srgbClr val="FFFF00"/>
    <a:srgbClr val="008380"/>
    <a:srgbClr val="2E5352"/>
    <a:srgbClr val="FFBFB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13" autoAdjust="0"/>
  </p:normalViewPr>
  <p:slideViewPr>
    <p:cSldViewPr snapToGrid="0">
      <p:cViewPr varScale="1">
        <p:scale>
          <a:sx n="125" d="100"/>
          <a:sy n="125" d="100"/>
        </p:scale>
        <p:origin x="1116" y="90"/>
      </p:cViewPr>
      <p:guideLst>
        <p:guide orient="horz" pos="4319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3C9096B-5179-4CF4-848A-041285C10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3-31T21:24:06.920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10623 14896 12 0,'-14'0'0'0,"-1"-3"10"16,9-4 13-16,3 4 31 15,3 3-8-15,0 0-21 16,0 0-7-16,0 0-1 16,-3 0 12-16,3 0-2 15,0 0 9-15,0 0-9 16,0 0 10-16,0 0-4 15,0 0-9-15,0 0-6 16,0 0-1-16,0 0-6 16,0 0-4-16,0 0 1 0,0 0-3 15,0 0-3-15,0 0-4 16,0 0 5-16,0 0-10 16,0 0 6-16,0 0-3 15,0 0 0-15,0 0 3 16,0 0-7-16,0 0 8 15,0 0-17-15,0 0 6 16,0 0-11-16,0 0 8 0,6 0 12 16,5 0 6-1,-1 0 2-15,-4 3-6 16,-2 4 2-16,-4 0-6 16,4-4 4-16,-4 3 0 0,0-2 10 15,0 3-6 1,0-1 8-16,0-2-4 0,0 2 3 15,0 1 8-15,0-1-19 16,0-2 3-16,-8-4-3 16,-5 0-9-16,-4 0 13 15,11 0 14-15,3 0-18 16,3 0-5-16,0 0-1 16,0 0-1-16,0 0 0 15,0 0-3-15,0 0 4 16,0 0 1-16,18-7 1 0,-6 4 0 15,-3-1-2 1,5 4-2-16,-3 0-10 0,-5 0-6 16,1 0 20-16,-7 0 8 15,0 0-8 1,0 0 6-16,0 0 5 0,0 0 8 16,0 14-3-1,-13-5-8-15,-8 2-4 0,1-9-2 16,0-2 6-1,7 0-12-15,4 0 4 0,2 0 16 16,7-2-37 0,0-22 6-16,0 1 12 0,0 0-3 15,7 3 1-15,12 6-3 16,1 8-6-16,-7 3-14 16,-3 3 25-16,-3 0 9 15,-1 0-7-15,-1 0 8 16,-5 0-1-16,0 13 17 15,0 7-1-15,0 7-2 16,0-4 15-16,-18 0-24 16,-2-10 8-16,0-3-9 0,7-7 15 15,4-3-35-15,2 0 1 16,-2 0-9-16,3 0 20 16,6 0 0-1,0-6-29-15,0-5 19 0,0 5-2 16,0 6 10-16,0 0-8 15,0 0 5-15,0 0 7 16,0 0 7-16,0 0 0 16,0 0 1-16,0 0-7 15,0 0-15-15,6 0-43 16,3 4-25-16</inkml:trace>
  <inkml:trace contextRef="#ctx0" brushRef="#br0" timeOffset="2081.03">9405 15807 83 0,'-17'0'-3'0,"10"0"-22"0,4-7 15 15,-1 5 27-15,4 2 31 16,0-4-18-16,0 4-5 16,0 0-10-1,0 0 3-15,0 0 9 0,0 0-6 16,0 0 6-16,0-3-13 15,0-1 0-15,0 4-10 16,0 0 1-16,0 0 0 16,0 0-8-16,0 0 3 15,0 0-2-15,0 0 4 16,0 0-4-16,0 0 2 16,0-3-5-16,0 3 3 0,0-3 2 15,7-1-9-15,0 4-3 16,-4 0 10-16,0 0 2 15,0 0-3-15,-3 0 8 16,0 0-7-16,5 0 4 16,-5 0-4-16,0 0 19 15,0 0-4-15,0 0-4 16,0 0 5-16,0 0-3 16,0 0 4-16,0 0-6 15,0 0 2-15,0 0-5 16,-11 0-21-16,1 0 4 15,3-3 28-15,0 0-4 16,4-4-13-16,0-3 2 0,-5 3-8 16,5-6 2-16,3 0-5 15,0-3 5-15,0-1-9 16,0-3 15-16,14 7-8 16,3-1 1-16,4 8-6 15,-8 3-9 1,-4 3-1-16,5 0 18 0,-3 0 17 15,-1 0-30-15,-1 0 30 16,-6 7-14-16,5 9 9 16,-8 4 5-16,0-3-3 15,0-1 7-15,0 0-12 16,-17 5 14-16,-13-5-25 16,-5-3 18-16,2-6-21 15,-3-7 25-15,1 0-34 0,6 0 15 16,5 0-3-1,7 0 37-15,7-4-34 0,7-9-4 16,3 3-1-16,0 3-8 16,0 1 5-16,7-1-8 15,16 4-4-15,4-4-13 16,-4 7 9-16,-2 0 19 16,-4 0 5-16,-8 0-3 15,-2 0-5-15,-4 0 18 16,-3 0-6-16,0 4 8 15,0 9-7-15,0 0-6 16,0 1-2-16,0-8-103 16</inkml:trace>
  <inkml:trace contextRef="#ctx0" brushRef="#br0" timeOffset="3159.03">10448 16265 7 0,'0'0'17'16,"-3"0"-32"-16,3 0 41 15,0 0 29-15,0 0-20 16,0 0-27-16,0 0 4 16,0 0-4-16,0 0 9 15,3 0-14-15,10 0 14 16,-10 0-14-16,5 6 11 0,-8 1-9 15,0 3 20 1,0 0-4-16,0 3-4 16,0 0 9-16,0-6-22 15,-3-1 15-15,-12-6-8 16,6 0-9-16,-5 0-4 16,4 0-28-16,6 0-31 0,1 0 66 15,3-9-25-15,0-14 3 16,0 2 15-16,3 4-6 15,17 8 8-15,-3-1-4 16,1 3-9-16,-1 4-4 16,-8 3 27-16,-5 0-3 15,-4 0-4-15,0 0 9 16,0 0 8-16,0 0 13 0,0 0-13 16,0 0-4-1,-7 7-25-15,-13 9 16 0,-1-2 3 16,7-8-2-16,2-3-1 15,5-3 2-15,0 0-33 16,3 0 21-16,4 0-27 16,0 0-46-16,0 0 56 15,0-6 27-15,0-1-4 16,0 7 4-16,0 0-7 16,4 0-7-16,-4 0 2 15,7 0-5-15,-4 0-86 16</inkml:trace>
  <inkml:trace contextRef="#ctx0" brushRef="#br0" timeOffset="4281.58">10646 13727 22 0,'0'-6'-22'15,"0"-5"22"1,0 5 42-16,0 2-17 0,0 1 1 16,0 0-11-16,0 0 10 15,3-7-5-15,4 3-10 16,4 3-8-16,-2 4-4 16,-1 0-8-16,-2 0 7 15,-3 0 6-15,4 0-11 16,1 0 28-16,-8 0-20 15,3 4 8-15,-3 5-11 16,0 2 8-16,0 2 18 0,0 1-23 16,-6-8 29-16,-12 1-17 15,1-7 5-15,6 0 4 16,8 0-37-16,0 0 42 16,3 0-57-16,0 0 31 15,0 0 9-15,0-7-13 16,0-7-4-16,0 1 11 15,0 0-10-15,6 7-3 16,5 2-9-16,-1 4-8 16,-3 0-3-16,-4 0 7 15,0 0 38-15,-3 0-5 16,0 14-10-16,0-5 5 16,0 4 8-16,0 4 9 15,-13-7-32-15,0 3 20 0,2-6 7 16,8-7 0-16,3 0-12 15,-7 0-15-15,4 0 17 16,0 0-21-16,3 0-53 16,0-3 62-16,0-10 8 15,0-1-1-15,0 7-2 16,0 1-12-16,16 6-21 16,-5 0 6-16,9 0-9 15,-2 0-16-15</inkml:trace>
  <inkml:trace contextRef="#ctx0" brushRef="#br0" timeOffset="6094.65">11702 14449 24 0,'0'0'18'15,"0"-3"10"-15,0 3-5 16,0-4-3-16,0 4-20 15,0-3 20-15,0 0-5 0,0-1-8 16,0 1 1-16,0-3 2 16,8-1-5-1,1 0 5-15,-1 4-5 0,-5-1-8 16,0 2 8-16,0 2-5 16,-3 0 0-16,4 0 5 15,-1 0-7-15,-3 0 2 16,3 0 0-16,5 0 0 15,-1 0-8-15,-1 2 28 16,3 12-3-16,-1-1-5 16,-2-3-31-16,-6 4 33 15,3-1-7-15,-3-3 5 16,0 3-4-16,0-3 1 16,0 3 3-16,0 0-19 15,-6-3 23-15,-8-7-9 0,5 1-2 16,-9-4-10-16,5 0 1 15,3 0 7-15,0 0-16 16,2 0 9 0,2 0 27-16,3-20-29 0,3 0-2 15,0-6 16-15,0-1-16 16,0 4 8-16,6-1-7 16,11 11-10-16,0 0 16 15,1 7-7-15,-2 2-2 16,1 1-2-16,1 3 17 0,-6 0-5 15,2 0-10 1,-2 0 27-16,-6 0-2 16,-2 0-1-16,-4 7-14 15,0 2 14-15,0 1-5 16,0 1 5-16,0-2-2 0,-3 5-10 16,-16-5-9-16,-2-2 21 15,1-4-1-15,0-3-24 16,-1 0 6-16,8 0 3 15,0 0 4-15,6 0-27 16,4 0 18-16,3 0 10 16,0-6-20-16,0-4-2 15,0 0 7-15,3 3 15 0,11 0-13 16,-1 5 17 0,-7 2-14-16,2 0 7 0,-4 0-12 15,-4 0 15 1,0 0-3-16,0 0 4 0,0 0 32 15,0 0-22-15,0 0-11 16,0 2-20-16,0 9-26 16,0-1-81-16</inkml:trace>
  <inkml:trace contextRef="#ctx0" brushRef="#br1" timeOffset="11862.46">11214 15376 17 0,'0'0'12'0,"-3"0"25"15,3 0 35-15,0 0 2 16,0 0-42-16,0 0 6 15,0 0-3-15,-3 0 1 16,3 0-2-16,0 0-13 16,0-3-9-16,0 0-2 0,0-4 0 15,0-3-8-15,0 1 7 16,0 2-13-16,0 3-1 16,0 4-3-16,0 0 8 15,0 0-20-15,6 0 4 16,5 0 5-16,2 0-4 15,-2 4 22-15,-5 6 1 16,-3-4-27-16,-3-2 30 16,0 2-5-16,0-6-2 15,0 4 3-15,0-1-3 16,0 3-6-16,-17-2-22 16,1 0 11-16,2-4 22 15,0 0-24-15,11 0 6 16,-3 0-11-16,2 0 27 15,4 0-21-15,0-8 0 0,0-5-4 16,0 0 22-16,0-4-8 16,21 4-8-16,-1 3-2 15,-1 0 9-15,-5 3 0 16,-7 5-17-16,0 2 5 16,-7 0 5-16,4 0 12 15,-4 0 10-15,0 0 0 16,0 0 7-16,0 0-5 0,-8 0-12 15,-16 9 0-15,5 5 9 16,2-5 10-16,0-5-12 16,8-4-16-16,-6 0 16 15,6 0 14-15,2 0-40 16,4 0 32-16,3 0-59 16,0 0 17-16,0 0 17 15,0-7 17-15,0-3-8 16,0 7-2-16,0 0 10 15,0 3-15-15,3 0 10 16,-3 0-2-16,0 0 2 16,0 0 0-16,3 0 2 15,-3 0 6-15,0 0-1 16,0 0 5-16,0 0-4 0,0 0 1 16,4 0-4-16,-4 0 8 15,0 0-4-15,0 0 2 16,0 0-1-1,0 0 1-15,0 0 1 0,0 0-1 16,0 0 3-16,0 0-10 16,0 0 5-16,0 0-9 15,0 0 6-15,0 0-6 16,0 0 5-16,0 0-3 16,0 0 0-16,0 0 4 15,0 0-3-15,0 0 5 16,0 0-8-16,0 0 4 15,0 0-6-15,0 0 7 16,0 0-5-16,0 0 2 0,0 0 0 16,0 0-2-16,0 0 2 15,0 0-4-15,0 0 6 16,0 0-6-16,0 0 6 16,0 0-4-16,0 0 0 15,0 0 2-15,0 0 0 16,0 0 4-16,0 0-6 15,0 0 6-15,0 0-4 16,0 0 5-16,0 0-7 16,0 0 5-16,0 0-1 15,0 0 0-15,0 0 1 16,0 0-3-16,0 0 6 16,0 0-8-16,0 0 7 15,0 0-5-15,0 0 5 16,0 0-5-16,0 0 2 0,0 0 1 15,0 0-5-15,0 0 3 16,0 0-4-16,3 0 4 16,-3 0-5-16,0 0 4 15,0 0-2-15,0 0 2 16,0 0-4-16,0 0 4 16,0 0 0-16,0 0-2 15,0 0 3-15,0 0-3 0,0 0 4 16,0 0-8-1,0 0 8-15,0 0-6 0,0 0 4 16,0 0-2-16,0 0 0 16,0 0 1-16,0 0-2 15,0 0 5-15,0 0-5 16,0 0 4-16,0 0-3 16,0 0 2-16,0 0-4 15,0 0 4-15,0 0-2 16,0 0 0-16,0 0 1 15,0 0-4-15,0 0 6 16,0 0-4-16,0 0 2 16,0 0-2-16,0 0 2 15,0 0-1-15,0 0-1 16,0 0 2-16,0 0-2 0,0 0 2 16,0 0-2-1,0 0 2-15,0 0-2 0,0 0 2 16,0 0-2-16,0 0 2 15,0 0-1-15,0 0 0 16,0 0 0-16,0 0-1 16,0 0 4-16,0 0-6 15,0 0 6-15,0 0-5 16,0 0 2-16,0 0 2 16,0 0-4-16,0 0 4 15,0 0-4-15,0 0 6 16,0 0-8-16,0 0 8 15,0 0-8-15,0 0 6 16,0 0-4-16,0 0-3 0,0 0-6 16,0 0-27-16,0 0-75 15,0 0-196-15</inkml:trace>
  <inkml:trace contextRef="#ctx0" brushRef="#br2" timeOffset="14584.19">11211 15198 19 0,'3'0'21'0,"6"0"-11"15,-4 0 6-15,2 13 13 16,7 14-21-16,-5 5 14 16,-2-2-14-16,0-3-3 15,0-7-5-15,-7-4-3 16,3-3 3-16,-3-2 5 0,0-1 3 16,0-7-3-1,0 0 2-15,0 0-2 0,0-3 5 16,0 0-10-16,-6 0-47 15,-2 0 64-15,-2 0-62 16,4 0 55-16,3-13-65 16,-2-4 50-16,5 4 5 15,0 7 2-15,0 2-2 16,0 1 3-16,0 3-8 16,0 0 7-16,8 0 12 15,2 0-2-15,4 0 5 16,3 0-13-16,-1 0 2 15,-2 0-1-15,-7 0 0 16,-4 0-7-16,-3 0 4 16,0 0 6-16,0 0 4 0,0 0 6 15,0 0-6-15,-7 10 3 16,-13 3-30-16,-4 4 30 16,4-7-15-16,-4-4-5 15,0-2 8-15,7-4-33 16,8 0 32-16,0 0 3 15,6 0-25-15,3 0-35 16,0 0 20-16,0-7 19 16,8-9 24-16,16-4-3 15,0 6-2-15,-4 1-3 16,-7 4 2-16,-2 5 8 16,-5 0-10-16,0 4 3 15,-6 0-11-15,5 0 18 0,-5 0 18 16,0 0 12-16,0 0-12 15,0 0-8-15,0 10-15 16,-14 4-10-16,0-4 15 16,1-4 4-16,-1 1-6 15,1-4-33-15,2-3 25 16,5 0 15-16,3 0-42 16,0 0 27-16,3 0-20 15,0 0-33-15,0 0 33 16,0-10 20-16,0-3-2 15,0 0-1-15,12 3-2 16,-1 6 2-16,-1 4 3 16,-4 0 0-16,-6 0-5 15,3 0-2-15,-3 0 40 16,0 0-6-16,0 0-4 16,0 0-11-16,0 4 16 0,-6 2-31 15,-4 1 23-15,5 0-13 16,-4-4-2-16,6-3-5 15,0 3-12-15,0-3 27 16,0 0-30-16,3 0-57 16</inkml:trace>
  <inkml:trace contextRef="#ctx0" brushRef="#br2" timeOffset="18371.07">11139 16063 45 0,'0'0'38'0,"-4"0"2"15,4 0 5-15,0 0-1 16,0 0-10-16,0 0 4 16,0 0-12-16,0 0-19 15,0 0 0-15,0 0-5 16,0 0 2-16,0 0-1 15,0 0 1-15,0 0-2 16,0 0 7-16,0 0 0 0,0 0-2 16,0 0 3-16,0 0-8 15,0 0 7-15,0 0-9 16,0 0 6-16,0 0-8 16,0 0 4-16,0 9 1 15,-15-2-8-15,2 3-5 16,-1-4-1-16,-2-2 7 15,2-4 1-15,5 0-3 16,1 0-32-16,5 0 5 16,3 0 2-16,0-17 12 15,0-2 10-15,0-2 18 16,6 8-9-16,12 3-9 0,-5 4 9 16,0 6-3-16,-5 0-2 15,-5 0 25-15,0 0-13 16,-3 0 0-16,0 0 0 15,0 0 17-15,0 0-8 16,0 0-4-16,0 0-3 16,-3 3-18-16,-14 14 9 15,0-8 25-15,1-2-9 16,2-3-37-16,4-4 12 16,-4 0 9-16,8 0-2 15,6 0-26-15,0 0-12 0,0 0 23 16,0-7 20-16,0-10-6 15,0 11 1-15,15-1-10 16,-7 7-3-16,-1 0-2 16,-1 0 14-16,-3 0 20 15,2 0-4-15,1 0-3 16,-6 0 6-16,3 0-4 16,-3 0 8-16,0 0 4 15,0 0-11-15,0 0-4 16,0 3 2-16,0 1-4 15,0 2 9-15,0-6-14 16,0 4 2-16,-6-4-8 16,-2 0-14-16,2 0 0 15,6 0 38-15,-3 0-22 0,-1 0-32 16,4 0 4-16,0 0 13 16,0 0-5-16,0 0 0 15,0 0 27-15,0 0 0 16,0 0 0-16,0 0 7 15,0 0-2-15,0 0 2 16,0 0-17-16,0 0 5 16,0 0-7-16,0 0 16 15,0 0-28-15,0 0-35 16,0 0-131-16</inkml:trace>
  <inkml:trace contextRef="#ctx0" brushRef="#br2" timeOffset="19148.22">10256 15529 12 0,'3'20'33'16,"-3"4"-12"-16,0-9 3 15,0 2-4-15,0-4-2 16,-6-5 17-16,-5-6 2 16,5-2-32-16,-8 0 5 15,7 0-35-15,-2 0 28 0,4 0-13 16,2-6 22-16,3-14-37 16,0 0 28-16,0 0-6 15,0 7 3-15,0 3-5 16,8 4 10-16,-2 6-15 15,-3 0-2-15,1 0 17 16,-4 0 17-16,0 0-4 16,0 0-16-16,0 0 20 15,0 0-12-15,0 0 9 16,0 2-14-16,0 5-15 16,0-3-26-16,0 2-29 0</inkml:trace>
  <inkml:trace contextRef="#ctx0" brushRef="#br2" timeOffset="20153.09">11114 14313 27 0,'0'0'-3'0,"3"0"36"0,-3 0 45 16,3 0-8-16,-3 0-31 16,0 0-13-16,0 0-7 15,0 0 16-15,0 0 0 16,0 0-5-16,0 4-38 15,-13 2 8-15,-1-3 8 16,8-3-3-16,-1 0-3 16,4 0-13-16,0 0 0 15,-1 0-19-15,4 0-2 16,0 0 32-16,0-6-14 16,0-1 17-16,0 1-1 15,4 6-4-15,-1 0-5 16,0 0 2-16,1 0-7 15,-1 0 10-15,-3 0-9 16,0 0 34-16,0 0-5 16,0 6-2-16,0 7-13 15,-7 1-3-15,4-7 6 16,0-7 6-16,-1 0-15 16,4 0-12-16,-3 0-11 15,3 0-11-15,0 0-39 16,0-4 51-16,0-3 35 15,0 1 0-15,0 6-2 16,0 0-1-16,0 0 20 16,0 0-12-16,0 0-3 0,0 0 0 15,0 0-3-15,0 0-4 16,0 3 11-16,0 7-23 16,0 3-38-1,0 1-61-15</inkml:trace>
  <inkml:trace contextRef="#ctx0" brushRef="#br2" timeOffset="20888.03">12195 14926 29 0,'6'0'56'0,"3"0"-58"16,5 0 12-16,-2 4 10 15,-8-1-5-15,1 3-10 16,-5-2 15-16,0 6 20 16,0 3-6-16,-5 4-10 15,-17-1 0-15,-1-2-22 16,-1-8 1-16,7-3-1 15,-1-3 0-15,5 0-45 0,3 0 14 16,7 0-13-16,3-13-25 16,0-7 34-16,0 0 30 15,6 4-7-15,14 9-25 16,1 7 35-16,-1 0-3 16,-2 0 44-16,-6 0-23 15,-1 0 4-15,-5 0-9 16,-6 0-13-16,0 0 22 15,0 3 8-15,0 4-2 16,0 3-14-16,-6-1 28 16,-5-1-47-16,-1-5 31 0,2 0-21 15,-1-3-3 1,0 0-33-16,5 0-5 0,3 0-21 16</inkml:trace>
  <inkml:trace contextRef="#ctx0" brushRef="#br1" timeOffset="24792.96">9323 13793 60 0,'0'0'103'0,"0"0"-146"16,0-4 26-16,0 4 62 15,0 0 12-15,0 0-45 16,0-2-9-16,0 2-1 16,0 0 17-16,5 0-2 15,-5 0 2-15,0 0-9 16,0 0-3-16,0 0 0 15,3 0-7-15,-3 0 7 16,3 0-5-16,-3 0 5 16,9 0-12-16,-2 0 10 15,7 0 11-15,3 0 6 16,4 2-18-16,-5 9 9 0,4-1-6 16,1-1-1-1,-1 5-4-15,1-5 5 0,2 5-12 16,-7-1 1-16,4 0 15 15,-3 0-5-15,1 1 2 16,-2-4-6-16,1 0 0 16,-3 0 2-16,-1-1-2 15,4 2 2-15,-2-5-6 16,-3 4 6-16,0 1-4 16,2 2 3-16,-1-4-3 15,-2 1 0-15,-1 3 1 0,-1-3-2 16,5 1 4-1,0-2-6-15,2 1 3 16,1 3 1-16,-2 1 1 16,-3 2 0-16,5-2 0 0,1 2 0 15,-1 0 0 1,4 1-4-16,-9 0 2 0,1-4 0 16,-4 4-4-16,5-4 8 15,-3-3-8-15,-5 0 6 16,4 0-6-16,1 0 8 15,-2 0-2-15,6 3-10 16,-9 0 16-16,3-3-12 0,2 0 8 16,-4 4-6-1,4-5 0-15,-2 1 2 0,2 3-8 16,4-3 16-16,-6 1-8 16,0 2-2-1,1-3 4-15,-4-1-2 0,8 5-2 16,-3-1 8-16,-2-3-6 15,1 0-4-15,-4 0 8 16,2-4-6-16,-5-2 2 16,0 3-2-16,4-1 2 15,0 1-2-15,0-1 6 16,-1-2-6-16,2 2 6 16,-5 1-6-16,0-1 2 15,4 1 4-15,-1-3-8 16,2 2 6-16,-2 1-6 15,-3-1 10-15,5 1-10 0,-2-4 6 16,0 4-4-16,3-4 2 16,-3 0-2-16,0 4 2 15,3-1 2-15,-2 5-4 16,-1-5 4-16,7 1-6 16,-7-1 8-16,3 4-6 15,-2-3 2-15,-1-1 0 16,5 5 2-16,-2-5-2 15,2 1-2-15,-4 3 4 16,2-4-4-16,-1 1 4 16,-2-1-2-16,4 1 2 0,-2 0-4 15,-2 3 2 1,3-4 0-16,-1 1 0 0,2 0 2 16,1 0-2-1,-5-1 0-15,3 1-2 0,-5 3 0 16,-1-4-2-16,3 1-2 15,-6 0 11-15,9-1-18 16,-9 1 7-16,7 3 16 16,-1-4-6-16,0 1-2 15,1 3 2-15,2-1-5 16,2 2 1-16,-1 2 0 16,-1 1 3-16,-9-1-3 0,4 3-6 15,6 1 12-15,1-4-8 16,-2 4 4-16,1-8-8 15,-7-2 9-15,5-1-8 16,2 2 10 0,-6-6-10-16,2 5 3 15,1-1 6-15,1 2-4 0,1-2 3 16,0-3-6-16,-2 4 3 16,-1-1-2-16,3 2 7 15,-2-2-5-15,-4-3-5 16,0-3 1-16,3 4 2 15,-6-2 2-15,3-2-2 16,1 4 2-16,-1 0-6 0,3-1 10 16,6 0-4-16,-7 0 2 15,5 4-4-15,1-1 2 16,-5 4 4-16,5 1-6 16,5-5 6-16,-5 4-10 15,-2-3 12-15,5-1-8 16,-7-3 2-16,1 5 0 15,1-6 4-15,-3 5-4 16,4-1-4-16,1-2 10 16,0 3-8-16,-5-1 4 15,0-2-6-15,1 2 8 16,-1 1-2-16,-3-3 1 16,6 2-3-16,-4-3-3 15,2 1 6-15,-1-2-6 16,5 5 6-16,-5-3-8 0,5-1 7 15,-5 0-4-15,-2 1 4 16,2-1-4-16,5 3 4 16,-5-2-4-16,5 2 4 15,-5 1-4-15,4-3 4 16,1 2 2-16,-2 1-8 16,1-4 7-16,1 0-16 15,0 1 17-15,-2-4-10 16,-2 3 6-16,-1 0 0 15,3-3 2-15,-6 3 4 16,0-3-6-16,2 0 4 16,2 4 0-16,4 0 4 15,-2-4-8-15,5 2 4 16,-7-2-4-16,2 4 0 0,-1-4 0 16,-2 3-2-16,4 1 4 15,1-1-6-15,-2 0 11 16,5 4-9-16,-4-4 2 15,-4 4 0-15,5-4 2 16,-4 0 4-16,3 0-8 16,0 1 6-16,-4 0-6 15,6-1 4-15,-6 0-4 16,0-3 6-16,3 3-6 16,-1 1-2-16,4-1 8 0,-4 0-2 15,2 0 0-15,1 1-2 16,-2 2 5-16,1 1-8 15,4-1 6-15,-3 2-3 16,-2-2 2-16,4 1 0 16,1 2 2-16,3 1-1 15,-4 1-3-15,5-2 4 16,-3 5-11-16,11 3 14 16,-5-4-5-16,6 3-1 15,1 0-4-15,-4 1 5 16,2-4-2-16,-1 4 0 15,-7 3-4-15,8-4 0 16,-3 1 10-16,-1 3-6 16,0-7 7-16,0 0-11 15,-2 0 3-15,1 4 2 0,-1 0 3 16,4-4-2-16,3 3-4 16,-1 1 4-16,1-4-4 15,0 7 9-15,0-4-11 16,4 1 6-16,-4 0-2 15,-3-4 2-15,-1 0-2 16,-1 4-2-16,-3-7 4 16,-1 0-2-16,-6 3 4 15,0-6-8-15,6 6 6 16,2-3-4-16,4 0 4 16,3 3-2-16,2 4 2 15,-2-4-1-15,3 4-4 16,4 2 3-16,3 1 0 0,-3 0 2 15,-4-3-1-15,-3-4-4 16,-1 0 3-16,-5 0 2 16,6 4-1-16,3 6 1 15,1-3 1-15,-1 3-4 16,-3 7 4-16,5-10-5 16,-4 0 7-16,6-7-10 15,0 7 10-15,3 3 2 16,-4 3-6-16,2-5 1 15,0 1-2-15,-7-5-2 0,-5 0 2 16,1-4 3 0,-4-3-6-16,4 7 8 0,0-7-5 15,-4 3 2 1,-4 0-2-16,0-6 0 0,-4-1 1 16,-2 1-2-16,-4-4 2 15,6 4-2-15,-9-4 2 16,-1-3-1-16,1 3 6 15,-3-3-4-15,4 4 6 16,-4-1 4-16,0-3-1 16,0 0 5-16,0 0-9 15,0 0 3-15,0 0-7 0,0 0 1 16,0 0-5 0,0 0 1-16,0 0-6 0,0 0-19 15,0 0-33 1,-18-3-251-16</inkml:trace>
  <inkml:trace contextRef="#ctx0" brushRef="#br1" timeOffset="47136.21">9179 16146 0 0,'0'0'7'16,"0"0"8"-16,0 0-8 16,0 2 4-16,0-2-11 15,0 0 5-15,0 0-10 0,0 0 10 16,0 4-5-16,0-4 0 15,0 0 0-15,0 0 2 16,0 0 6-16,0 0 3 16,0 0 3-16,0 0 9 15,0 0 7-15,0 0-3 16,0 0-2-16,0 0-5 16,0 0 9-16,0 0 10 15,0 0-2-15,0 0 1 16,0 0-12-16,0 0 4 15,0 0-16-15,0 0 2 16,0 0-7-16,0 0 7 0,0 0-5 16,0 0-4-1,0 0 3-15,0 0 3 0,0 0 1 16,0 0-6-16,0 0 3 16,0 0-3-16,0 0 8 15,-3 0-5-15,3 0-14 16,0 0 20-16,0 0-9 15,0 0-4-15,-4 0-16 16,4 0 6-16,0 0-1 16,0 0 2-16,0 0-5 15,0 0 3-15,0-4 1 16,0 2 3-16,0-9 4 16,7-2 1-16,7 0-1 15,0-1-5-15,2 1 5 16,-2 3 1-16,-2-6-2 0,3 6-2 15,-6 0 1-15,-1 3-4 16,-2 7 5-16,0-6 3 16,0 6-6-16,-3-4 3 15,0-2-3-15,-2 3 6 16,4-1-4-16,-2 1-1 16,0 0 2-16,0-1 0 15,0 4 0-15,2 0-2 16,-2 0 3-16,0 0-4 15,0-3 6-15,3-1-6 0,-5 1 3 16,2 3 0 0,0-3-2-16,5 3 2 15,-5-3-2-15,3 3 4 16,-2-4-5-16,-4 4 1 0,3 0-1 16,1-3 3-16,-1 3-2 15,4-7 4-15,-1 7-4 16,2-3 2-16,-2 0 0 15,4 0-1-15,-4-1-1 16,8 1-1-16,-3-1 4 16,2 1-6-16,-4-4 2 15,2 7 2-15,1-6-1 16,0 3 4-16,2-4-6 16,-2 0-1-16,1 0 1 15,1 1 3-15,0 3-1 0,-4-1 2 16,-7 1-5-16,5 3-8 15,-5-3 9 1,3-1 4-16,4 1 2 0,1 0-2 16,-5 0 2-1,5-1-6-15,-1 1 4 0,-1 3 0 16,5-10 0-16,4 0-3 16,-6 0 1-16,5 0 4 15,-5 4-4-15,-8 2 4 16,4-2-6-16,-2 2 6 15,4 1-4-15,-4-3 6 16,2 2-8-16,-2 1 6 0,-3-1-2 16,2 1-2-16,1 3 4 15,-3-3-6 1,4-1 8-16,-1 4-8 16,5-6 8-16,-5 3-12 0,5-4 8 15,-4 4-2-15,-1-1 2 16,-3-3 0-16,5 7-2 15,-5-2 4-15,3-2-7 16,-2 4 1-16,-1 0-4 16,5 0 7-16,-2 0-2 15,3-3 6-15,-1 3-8 16,-5-4 3-16,3 4 2 16,3-6-6-16,0-1 4 15,-3 4 2-15,4-7 2 16,-4 7-8-16,4-4 8 0,-6 3-2 15,4-2-2-15,1-1 6 16,4-3-8-16,1 1 6 16,-4 2-6-16,1 0 4 15,-2 0-6-15,-3 5 8 16,5-2-4-16,-1-3 2 16,1 5-2-16,-5-2 2 15,0 0 2-15,2 1-4 16,-5 0 2-16,0 3-2 15,3 0 4-15,-3-3-4 16,0-1 4-16,-3 4-2 16,3 0 0-16,-3 0 0 15,1 0-2-15,4-3 4 16,-2 3-4-16,-3-3 0 0,3 3 0 16,0-4 6-16,-3 4-6 15,4-3 2-15,-4 3-2 16,0 0-1-16,0 0 6 15,0 0-6-15,0 0 6 16,3 0-8-16,-3 0 5 16,6 0-4-16,-3 0 6 15,4-4-4-15,-7 4 4 16,1-2-4-16,2 2-2 16,0 0 4-16,2-4-2 15,-2 4 2-15,0-3-3 16,4-1 6-16,-1 2-3 15,5-2-3-15,-2-3 1 0,8 1 7 16,1-4-5-16,-5 3 0 16,1-3 0-1,-5 3 0-15,2 1 2 16,-5 2-4-16,6-2 4 0,-9 3-4 16,3-1 8-16,0-2-6 15,0 2 0-15,1-3 2 16,-1 1-2-16,8-1 2 15,0-3-4-15,-1 4 2 16,1-1-2-16,6-2 4 0,-4-1-4 16,8-1-2-1,-7 1 4-15,4 1 0 16,-4-1 4-16,-4 3-10 0,-1-6 8 16,7 3-2-16,-3-3 4 15,1 2-8-15,-4 1 8 16,-7 1-4-16,-2-1 0 15,0-1 2-15,5 5-4 16,-1-3 4-16,-5 5-2 16,3 0 2-16,-2 1-10 15,-1 0 12-15,3 0-2 16,2-4 0-16,2-3 0 16,3 4-4-16,2-5 7 15,-3 1-8-15,1 1 3 16,3-1-4-16,-4 3 6 0,-2-3-2 15,-1 3 0-15,5 5 0 16,-4-6-2-16,4 5 0 16,-5 0 4-16,-1-4 0 15,2 1-4-15,-1 3 4 16,2-5-4-16,-1 2 4 16,-3-1-2-16,3 1-2 15,-7 2 4-15,5-2-4 16,-2 3 6-16,0-4-4 15,1 4 3-15,-1 0-6 16,2-1 6-16,-4-2-6 16,6-1 8-16,-4 3-7 0,4-2 2 15,-1-4 0 1,5 3 0-16,-1-2 2 0,4-1-4 16,-9 3 4-16,5 1-4 15,-4 2 4-15,-1-6-2 16,2 3-5-16,0 1 8 15,-3-1-6-15,2 1 8 16,-1 2-7-16,-2-3 2 16,7 1 2-16,-2-1-2 15,3 1 0-15,-5-1 0 16,-2 4 0-16,-1-4 0 16,3 3 2-16,-6 2-6 15,2-5 6-15,2 3-4 16,-1-2 6-16,-1 3-8 0,-2-1 6 15,-3 4 0 1,3-3-4-16,0 3 2 16,0-3-5-16,6-4 10 0,-4 4-3 15,5-4-2-15,1 1-2 16,-2 2 4-16,-2-3-2 16,-4 5 0-16,8-9 0 15,-5 1 0-15,5 1 0 16,-1 1 0-16,-1 2 2 15,-1-1-6-15,2 1 8 16,0-1-6-16,3 1 4 0,-7-1-4 16,3 4 4-1,-3-4-2-15,-3 4 0 16,6-4 2-16,2 0-6 0,1 1 4 16,-4-1 2-1,2 1 0-15,1-1-4 0,-2-3 4 16,1 3 0-16,1-3-4 15,-2-3 4-15,2 3-2 16,-1 1 6-16,-1 2-14 16,-1-3 10-16,-2 3 6 15,2-3-6-15,-2 4-2 16,-3-1 2-16,4 3 0 16,-4 2-2-16,5-2 2 15,-1 1-4-15,-1-4 4 16,0 4-2-16,-3 3-2 0,0-4 0 15,2 4 2-15,1-3-2 16,6-3 4-16,0 2 0 16,-3-2-4-16,2-5 6 15,1 5-8 1,0-1 8-16,-3 1-6 0,2-4 4 16,2 3-4-16,-7 1 2 15,2-1 2-15,-5 3-2 16,0 2 2-16,4-5-4 15,-3 3 6-15,2-2-4 16,-3 2 2-16,1 1-2 16,-1 0 0-16,8-4 3 0,-1 1-3 15,-1-5 1 1,2-2-2-16,-2 7 1 0,6-1 0 16,-6-3 1-16,2 4-5 15,4-5 8-15,0 2-5 16,2-1 2-16,-1 0-1 15,-2 0 0-15,-1 0 2 16,1 0-5-16,-5 0 6 16,2 3-3-16,-1-2 0 15,-1 2 0-15,5 0 4 16,-6 0-4-16,5 1 0 16,-4-4 2-16,8 3-2 15,1-2 5-15,2-5-6 0,-5 4 4 16,0 0-1-16,-5 0-4 15,3 1 4 1,0 2-2-16,-2-3 2 16,5 3-4-16,-2-3 6 0,4-3-6 15,-3 3 4-15,-1-3-6 16,2 3 10-16,-2 0-4 16,0-4-2-16,2 5 0 15,-2-5 0-15,3 5 4 16,-4-5-8-16,4 5 11 15,1-2-10-15,-6 1 6 16,6 1-3-16,-6-5 2 0,2 1 0 16,4 0-4-16,-6 3 8 15,8 0-10-15,-5 0 9 16,4-3-5-16,-2 3 2 16,4 3-9-16,-4-3 12 15,-4 4-8-15,1-5 6 16,-2 2-3-1,-1 3 0-15,-1-2 2 0,1 5-7 16,-2-3 10-16,2-1-7 16,4 4 6-16,-3-8-4 15,0 2 0-15,1 3 0 16,1-2 2-16,0-1-2 16,2-1 0-16,-2 3 0 0,3-3-2 15,-4 7 6 1,1-3-6-16,-4-2 4 0,-2 5-2 15,-5 0 0-15,-3 3 0 16,0 0 0-16,3 0 1 16,-3 0 3-16,0 0 3 15,0 0-3-15,0 0 7 16,0 0-6-16,0 0 3 16,0 0-10-16,0 0 11 15,0 0-6 1,0 0-2-16,0 0 5 0,0 0-3 15,0 0 2-15,0 0-4 16,0 0 4-16,0 0-5 16,0 0 0-16,0 0-3 15,0 0 0-15,0 0-5 0,0 0-14 16,0 0-43 0,0 0-143-16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2" tIns="48322" rIns="96642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F0EDBE9-E00D-4780-984E-8A304881A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63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5DCE30-CEFD-4277-8FD3-32B2032732BF}" type="slidenum">
              <a:rPr lang="en-US" altLang="en-US" sz="1300" smtClean="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278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CC47F-114E-4897-9EC0-9CE8A6A50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1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F175D-7CD0-41F1-A842-5D6DAECE5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3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1912B-1C5A-4F22-A525-5FC38091A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6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50BBE-2AD1-4D9D-A5BA-5AB4685D9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6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864F-123B-40E2-8974-9991EDE5A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2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F8188-1070-46A5-8A68-D87B6FB9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6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DFD57-F9F1-4C59-BBC9-47CFEB256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9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8AC87-086F-49C8-BE46-CFBF8D1FB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30D63-1280-49E0-8DC8-C45DC3F77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7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0DAF5-9DAC-4E1D-AACE-20D149850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7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D2E4-154E-4FAA-A104-02FA51FC9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4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3/31/20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62D7C67-7273-4ED2-BE8F-9E17A3AE5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  <a:endParaRPr lang="en-US" altLang="en-US" sz="14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DEB0722-3EA2-4A12-8060-EAF1FB4BCF05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altLang="en-US" sz="28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4000" b="1" i="1" dirty="0">
                <a:solidFill>
                  <a:schemeClr val="accent2"/>
                </a:solidFill>
              </a:rPr>
              <a:t>Ham Sandwich Theorem</a:t>
            </a:r>
            <a:br>
              <a:rPr lang="en-US" altLang="en-US" sz="4000" b="1" i="1" dirty="0">
                <a:solidFill>
                  <a:schemeClr val="accent2"/>
                </a:solidFill>
              </a:rPr>
            </a:br>
            <a:r>
              <a:rPr lang="en-US" altLang="en-US" sz="2800" b="1" dirty="0"/>
              <a:t>Carola </a:t>
            </a:r>
            <a:r>
              <a:rPr lang="en-US" altLang="en-US" sz="2800" b="1" dirty="0" err="1"/>
              <a:t>Wenk</a:t>
            </a:r>
            <a:endParaRPr lang="en-US" altLang="en-US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2681206" y="2224007"/>
            <a:ext cx="4029560" cy="1492628"/>
            <a:chOff x="1356102" y="3736492"/>
            <a:chExt cx="5687878" cy="2219648"/>
          </a:xfrm>
        </p:grpSpPr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1356102" y="4068305"/>
              <a:ext cx="5687878" cy="18830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Oval 10"/>
            <p:cNvSpPr>
              <a:spLocks noChangeArrowheads="1"/>
            </p:cNvSpPr>
            <p:nvPr/>
          </p:nvSpPr>
          <p:spPr bwMode="auto">
            <a:xfrm>
              <a:off x="2906040" y="5753854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5" name="Oval 11"/>
            <p:cNvSpPr>
              <a:spLocks noChangeArrowheads="1"/>
            </p:cNvSpPr>
            <p:nvPr/>
          </p:nvSpPr>
          <p:spPr bwMode="auto">
            <a:xfrm>
              <a:off x="4154381" y="5867240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4788815" y="4769604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7" name="Oval 13"/>
            <p:cNvSpPr>
              <a:spLocks noChangeArrowheads="1"/>
            </p:cNvSpPr>
            <p:nvPr/>
          </p:nvSpPr>
          <p:spPr bwMode="auto">
            <a:xfrm>
              <a:off x="5695278" y="5455404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4135572" y="3736492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5732625" y="4221836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0" name="Oval 10"/>
            <p:cNvSpPr>
              <a:spLocks noChangeArrowheads="1"/>
            </p:cNvSpPr>
            <p:nvPr/>
          </p:nvSpPr>
          <p:spPr bwMode="auto">
            <a:xfrm>
              <a:off x="3203091" y="4663806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1" name="Oval 11"/>
            <p:cNvSpPr>
              <a:spLocks noChangeArrowheads="1"/>
            </p:cNvSpPr>
            <p:nvPr/>
          </p:nvSpPr>
          <p:spPr bwMode="auto">
            <a:xfrm>
              <a:off x="1491255" y="4405233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3642936" y="4418148"/>
              <a:ext cx="88900" cy="88900"/>
            </a:xfrm>
            <a:prstGeom prst="ellipse">
              <a:avLst/>
            </a:prstGeom>
            <a:solidFill>
              <a:schemeClr val="accent2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3" name="Oval 10"/>
            <p:cNvSpPr>
              <a:spLocks noChangeArrowheads="1"/>
            </p:cNvSpPr>
            <p:nvPr/>
          </p:nvSpPr>
          <p:spPr bwMode="auto">
            <a:xfrm>
              <a:off x="3476895" y="5557542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4" name="Oval 11"/>
            <p:cNvSpPr>
              <a:spLocks noChangeArrowheads="1"/>
            </p:cNvSpPr>
            <p:nvPr/>
          </p:nvSpPr>
          <p:spPr bwMode="auto">
            <a:xfrm>
              <a:off x="4446266" y="5058746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5" name="Oval 10"/>
            <p:cNvSpPr>
              <a:spLocks noChangeArrowheads="1"/>
            </p:cNvSpPr>
            <p:nvPr/>
          </p:nvSpPr>
          <p:spPr bwMode="auto">
            <a:xfrm>
              <a:off x="2606406" y="4873034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6086503" y="4885680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3014528" y="4025793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8" name="Oval 11"/>
            <p:cNvSpPr>
              <a:spLocks noChangeArrowheads="1"/>
            </p:cNvSpPr>
            <p:nvPr/>
          </p:nvSpPr>
          <p:spPr bwMode="auto">
            <a:xfrm>
              <a:off x="4712320" y="4170175"/>
              <a:ext cx="88900" cy="889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w="12700" algn="ctr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960895" y="3642102"/>
            <a:ext cx="6486040" cy="5114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3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3084163" y="3308887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59465" y="2934344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4096202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1046136" y="3192650"/>
            <a:ext cx="5935850" cy="9531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3</a:t>
            </a: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5610387" y="2836189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85689" y="2461646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2079151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2278250" y="2843938"/>
            <a:ext cx="4424767" cy="23867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2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  <p:sp>
        <p:nvSpPr>
          <p:cNvPr id="17" name="Freeform 16"/>
          <p:cNvSpPr/>
          <p:nvPr/>
        </p:nvSpPr>
        <p:spPr bwMode="auto">
          <a:xfrm>
            <a:off x="2765088" y="5036949"/>
            <a:ext cx="396566" cy="891152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12179" y="5842860"/>
            <a:ext cx="3754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 around this point now</a:t>
            </a:r>
          </a:p>
        </p:txBody>
      </p:sp>
    </p:spTree>
    <p:extLst>
      <p:ext uri="{BB962C8B-B14F-4D97-AF65-F5344CB8AC3E}">
        <p14:creationId xmlns:p14="http://schemas.microsoft.com/office/powerpoint/2010/main" val="8907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2309247" y="2611464"/>
            <a:ext cx="4099302" cy="26579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  <p:sp>
        <p:nvSpPr>
          <p:cNvPr id="17" name="Freeform 16"/>
          <p:cNvSpPr/>
          <p:nvPr/>
        </p:nvSpPr>
        <p:spPr bwMode="auto">
          <a:xfrm>
            <a:off x="2765088" y="5036949"/>
            <a:ext cx="396566" cy="891152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12179" y="5842860"/>
            <a:ext cx="3754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 around this point now</a:t>
            </a:r>
          </a:p>
        </p:txBody>
      </p:sp>
    </p:spTree>
    <p:extLst>
      <p:ext uri="{BB962C8B-B14F-4D97-AF65-F5344CB8AC3E}">
        <p14:creationId xmlns:p14="http://schemas.microsoft.com/office/powerpoint/2010/main" val="2878605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V="1">
            <a:off x="2533973" y="2038027"/>
            <a:ext cx="2092272" cy="34018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3</a:t>
            </a:r>
          </a:p>
        </p:txBody>
      </p:sp>
      <p:sp>
        <p:nvSpPr>
          <p:cNvPr id="24" name="Freeform 23"/>
          <p:cNvSpPr/>
          <p:nvPr/>
        </p:nvSpPr>
        <p:spPr bwMode="auto">
          <a:xfrm rot="10800000">
            <a:off x="3944319" y="2363491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19621" y="1988948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1339906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 flipV="1">
            <a:off x="4076054" y="1480088"/>
            <a:ext cx="30997" cy="43007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3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  <p:sp>
        <p:nvSpPr>
          <p:cNvPr id="17" name="Freeform 16"/>
          <p:cNvSpPr/>
          <p:nvPr/>
        </p:nvSpPr>
        <p:spPr bwMode="auto">
          <a:xfrm rot="16200000" flipH="1">
            <a:off x="4417018" y="4781227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82733" y="4918127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1630309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 flipV="1">
            <a:off x="2944677" y="1650567"/>
            <a:ext cx="1433593" cy="41690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3</a:t>
            </a:r>
          </a:p>
        </p:txBody>
      </p:sp>
      <p:sp>
        <p:nvSpPr>
          <p:cNvPr id="17" name="Freeform 16"/>
          <p:cNvSpPr/>
          <p:nvPr/>
        </p:nvSpPr>
        <p:spPr bwMode="auto">
          <a:xfrm rot="5400000" flipV="1">
            <a:off x="3835833" y="3324385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5533" y="3469036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2709601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1619573" y="1960535"/>
            <a:ext cx="4866468" cy="40140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2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5"/>
          <p:cNvSpPr>
            <a:spLocks noChangeShapeType="1"/>
          </p:cNvSpPr>
          <p:nvPr/>
        </p:nvSpPr>
        <p:spPr bwMode="auto">
          <a:xfrm flipH="1" flipV="1">
            <a:off x="2045776" y="3146156"/>
            <a:ext cx="15498" cy="32391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C5B935D-7382-48B0-8CF4-A6B3587198FB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 Continued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dirty="0">
                <a:cs typeface="Times New Roman" pitchFamily="18" charset="0"/>
                <a:sym typeface="Symbol" pitchFamily="18" charset="2"/>
              </a:rPr>
              <a:t>In general, choose the rotation point such that the number of points on each side of </a:t>
            </a:r>
            <a:r>
              <a:rPr lang="en-US" altLang="en-US" i="1" dirty="0">
                <a:cs typeface="Times New Roman" pitchFamily="18" charset="0"/>
                <a:sym typeface="Symbol" pitchFamily="18" charset="2"/>
              </a:rPr>
              <a:t>l</a:t>
            </a:r>
            <a:r>
              <a:rPr lang="en-US" altLang="en-US" dirty="0">
                <a:cs typeface="Times New Roman" pitchFamily="18" charset="0"/>
                <a:sym typeface="Symbol" pitchFamily="18" charset="2"/>
              </a:rPr>
              <a:t> does not change. </a:t>
            </a:r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2018197" y="4552467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2015614" y="413917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2013031" y="384212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2018197" y="524214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2015614" y="5526277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013031" y="585690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V="1">
            <a:off x="588936" y="3146154"/>
            <a:ext cx="364210" cy="31229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744753" y="453438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" name="Oval 11"/>
          <p:cNvSpPr>
            <a:spLocks noChangeArrowheads="1"/>
          </p:cNvSpPr>
          <p:nvPr/>
        </p:nvSpPr>
        <p:spPr bwMode="auto">
          <a:xfrm>
            <a:off x="742170" y="4121097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724089" y="382404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744753" y="522406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auto">
          <a:xfrm>
            <a:off x="742170" y="550819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>
            <a:off x="739587" y="583882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744753" y="614620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2013031" y="615912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 flipH="1" flipV="1">
            <a:off x="4701152" y="3104827"/>
            <a:ext cx="15498" cy="32391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6" name="Oval 11"/>
          <p:cNvSpPr>
            <a:spLocks noChangeArrowheads="1"/>
          </p:cNvSpPr>
          <p:nvPr/>
        </p:nvSpPr>
        <p:spPr bwMode="auto">
          <a:xfrm>
            <a:off x="4673573" y="451113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" name="Oval 11"/>
          <p:cNvSpPr>
            <a:spLocks noChangeArrowheads="1"/>
          </p:cNvSpPr>
          <p:nvPr/>
        </p:nvSpPr>
        <p:spPr bwMode="auto">
          <a:xfrm>
            <a:off x="4670990" y="40978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8" name="Oval 11"/>
          <p:cNvSpPr>
            <a:spLocks noChangeArrowheads="1"/>
          </p:cNvSpPr>
          <p:nvPr/>
        </p:nvSpPr>
        <p:spPr bwMode="auto">
          <a:xfrm>
            <a:off x="4668407" y="380079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4673573" y="5200813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4670990" y="548494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" name="Oval 11"/>
          <p:cNvSpPr>
            <a:spLocks noChangeArrowheads="1"/>
          </p:cNvSpPr>
          <p:nvPr/>
        </p:nvSpPr>
        <p:spPr bwMode="auto">
          <a:xfrm>
            <a:off x="4668407" y="581557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668407" y="611779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" name="Right Brace 1"/>
          <p:cNvSpPr/>
          <p:nvPr/>
        </p:nvSpPr>
        <p:spPr bwMode="auto">
          <a:xfrm>
            <a:off x="2177512" y="5222929"/>
            <a:ext cx="170481" cy="109263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ight Brace 43"/>
          <p:cNvSpPr/>
          <p:nvPr/>
        </p:nvSpPr>
        <p:spPr bwMode="auto">
          <a:xfrm>
            <a:off x="2255003" y="3727342"/>
            <a:ext cx="152400" cy="5708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1471" y="3758339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/>
                </a:solidFill>
              </a:rPr>
              <a:t>k</a:t>
            </a:r>
            <a:r>
              <a:rPr lang="en-US" sz="2400" dirty="0">
                <a:solidFill>
                  <a:schemeClr val="tx1"/>
                </a:solidFill>
              </a:rPr>
              <a:t> points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77600" y="551481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points</a:t>
            </a:r>
          </a:p>
        </p:txBody>
      </p:sp>
      <p:sp>
        <p:nvSpPr>
          <p:cNvPr id="47" name="Right Brace 46"/>
          <p:cNvSpPr/>
          <p:nvPr/>
        </p:nvSpPr>
        <p:spPr bwMode="auto">
          <a:xfrm>
            <a:off x="4817390" y="3740257"/>
            <a:ext cx="239802" cy="153691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ight Brace 47"/>
          <p:cNvSpPr/>
          <p:nvPr/>
        </p:nvSpPr>
        <p:spPr bwMode="auto">
          <a:xfrm>
            <a:off x="4840637" y="5770534"/>
            <a:ext cx="152400" cy="5708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47105" y="5801531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/>
                </a:solidFill>
              </a:rPr>
              <a:t>k</a:t>
            </a:r>
            <a:r>
              <a:rPr lang="en-US" sz="2400" dirty="0">
                <a:solidFill>
                  <a:schemeClr val="tx1"/>
                </a:solidFill>
              </a:rPr>
              <a:t> points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017478" y="4171627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points</a:t>
            </a:r>
          </a:p>
        </p:txBody>
      </p:sp>
      <p:sp>
        <p:nvSpPr>
          <p:cNvPr id="51" name="Line 5"/>
          <p:cNvSpPr>
            <a:spLocks noChangeShapeType="1"/>
          </p:cNvSpPr>
          <p:nvPr/>
        </p:nvSpPr>
        <p:spPr bwMode="auto">
          <a:xfrm flipH="1" flipV="1">
            <a:off x="6462792" y="3099661"/>
            <a:ext cx="767165" cy="3394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2" name="Oval 11"/>
          <p:cNvSpPr>
            <a:spLocks noChangeArrowheads="1"/>
          </p:cNvSpPr>
          <p:nvPr/>
        </p:nvSpPr>
        <p:spPr bwMode="auto">
          <a:xfrm>
            <a:off x="6972488" y="451630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3" name="Oval 11"/>
          <p:cNvSpPr>
            <a:spLocks noChangeArrowheads="1"/>
          </p:cNvSpPr>
          <p:nvPr/>
        </p:nvSpPr>
        <p:spPr bwMode="auto">
          <a:xfrm>
            <a:off x="6969905" y="410301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4" name="Oval 11"/>
          <p:cNvSpPr>
            <a:spLocks noChangeArrowheads="1"/>
          </p:cNvSpPr>
          <p:nvPr/>
        </p:nvSpPr>
        <p:spPr bwMode="auto">
          <a:xfrm>
            <a:off x="6967322" y="380596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5" name="Oval 11"/>
          <p:cNvSpPr>
            <a:spLocks noChangeArrowheads="1"/>
          </p:cNvSpPr>
          <p:nvPr/>
        </p:nvSpPr>
        <p:spPr bwMode="auto">
          <a:xfrm>
            <a:off x="6972488" y="520597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6" name="Oval 11"/>
          <p:cNvSpPr>
            <a:spLocks noChangeArrowheads="1"/>
          </p:cNvSpPr>
          <p:nvPr/>
        </p:nvSpPr>
        <p:spPr bwMode="auto">
          <a:xfrm>
            <a:off x="6969905" y="549011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7" name="Oval 11"/>
          <p:cNvSpPr>
            <a:spLocks noChangeArrowheads="1"/>
          </p:cNvSpPr>
          <p:nvPr/>
        </p:nvSpPr>
        <p:spPr bwMode="auto">
          <a:xfrm>
            <a:off x="6967322" y="5820745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6967322" y="6122961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63" name="Freeform 62"/>
          <p:cNvSpPr/>
          <p:nvPr/>
        </p:nvSpPr>
        <p:spPr bwMode="auto">
          <a:xfrm rot="16200000" flipH="1">
            <a:off x="5064073" y="5157062"/>
            <a:ext cx="267348" cy="747795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524441" y="5393409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  <p:sp>
        <p:nvSpPr>
          <p:cNvPr id="65" name="Freeform 64"/>
          <p:cNvSpPr/>
          <p:nvPr/>
        </p:nvSpPr>
        <p:spPr bwMode="auto">
          <a:xfrm rot="16200000" flipH="1">
            <a:off x="1101673" y="4294323"/>
            <a:ext cx="267348" cy="747795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27349" y="4701152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627658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C5B935D-7382-48B0-8CF4-A6B3587198FB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Proof Continued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312150" cy="4775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600" dirty="0">
                <a:cs typeface="Times New Roman" pitchFamily="18" charset="0"/>
                <a:sym typeface="Symbol" pitchFamily="18" charset="2"/>
              </a:rPr>
              <a:t>Throughout the rotation, there are at most |</a:t>
            </a:r>
            <a:r>
              <a:rPr lang="en-US" altLang="en-US" sz="2600" dirty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en-US" sz="2600" dirty="0">
                <a:cs typeface="Times New Roman" pitchFamily="18" charset="0"/>
                <a:sym typeface="Symbol" pitchFamily="18" charset="2"/>
              </a:rPr>
              <a:t>|/2 points on each side of </a:t>
            </a:r>
            <a:r>
              <a:rPr lang="en-US" altLang="en-US" sz="2600" i="1" dirty="0">
                <a:cs typeface="Times New Roman" pitchFamily="18" charset="0"/>
                <a:sym typeface="Symbol" pitchFamily="18" charset="2"/>
              </a:rPr>
              <a:t>l</a:t>
            </a:r>
            <a:r>
              <a:rPr lang="en-US" altLang="en-US" sz="2600" dirty="0"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600" dirty="0">
                <a:cs typeface="Times New Roman" pitchFamily="18" charset="0"/>
                <a:sym typeface="Symbol" pitchFamily="18" charset="2"/>
              </a:rPr>
              <a:t>After 180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 rotation, we get the line which is 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 but directed in the other direction. </a:t>
            </a:r>
          </a:p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en-US" sz="2600" dirty="0">
                <a:cs typeface="Times New Roman" pitchFamily="18" charset="0"/>
                <a:sym typeface="Symbol"/>
              </a:rPr>
              <a:t>Let 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t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 be the number of blue points to the left of 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 in the beginning. In the end, 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t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 points are on the right side of 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, so |</a:t>
            </a:r>
            <a:r>
              <a:rPr lang="en-US" altLang="en-US" sz="2600" i="1" dirty="0">
                <a:solidFill>
                  <a:srgbClr val="0000CC"/>
                </a:solidFill>
                <a:cs typeface="Times New Roman" pitchFamily="18" charset="0"/>
                <a:sym typeface="Symbol"/>
              </a:rPr>
              <a:t>Q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|-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t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-1 are on the left side. Therefore, there must have been one orientation of 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 such that there were at most |</a:t>
            </a:r>
            <a:r>
              <a:rPr lang="en-US" altLang="en-US" sz="2600" i="1" dirty="0">
                <a:solidFill>
                  <a:srgbClr val="0000CC"/>
                </a:solidFill>
                <a:cs typeface="Times New Roman" pitchFamily="18" charset="0"/>
                <a:sym typeface="Symbol"/>
              </a:rPr>
              <a:t>Q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|/2 points on each side of </a:t>
            </a:r>
            <a:r>
              <a:rPr lang="en-US" altLang="en-US" sz="2600" i="1" dirty="0">
                <a:cs typeface="Times New Roman" pitchFamily="18" charset="0"/>
                <a:sym typeface="Symbol"/>
              </a:rPr>
              <a:t>l</a:t>
            </a:r>
            <a:r>
              <a:rPr lang="en-US" altLang="en-US" sz="2600" dirty="0">
                <a:cs typeface="Times New Roman" pitchFamily="18" charset="0"/>
                <a:sym typeface="Symbol"/>
              </a:rPr>
              <a:t>. </a:t>
            </a:r>
            <a:endParaRPr lang="en-US" altLang="en-US" sz="2600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144358" y="5773119"/>
            <a:ext cx="232475" cy="2324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A65D3B-8EDB-47D5-AD70-5FE0212F101C}"/>
                  </a:ext>
                </a:extLst>
              </p14:cNvPr>
              <p14:cNvContentPartPr/>
              <p14:nvPr/>
            </p14:nvContentPartPr>
            <p14:xfrm>
              <a:off x="3301920" y="4921200"/>
              <a:ext cx="1502640" cy="1058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A65D3B-8EDB-47D5-AD70-5FE0212F10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92560" y="4911840"/>
                <a:ext cx="1521360" cy="107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964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Ham-Sandwich Theorem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428" y="1618360"/>
            <a:ext cx="84971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Theorem: </a:t>
            </a:r>
            <a:r>
              <a:rPr lang="en-US" dirty="0">
                <a:solidFill>
                  <a:schemeClr val="tx1"/>
                </a:solidFill>
              </a:rPr>
              <a:t>Let 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i="1" dirty="0">
                <a:solidFill>
                  <a:srgbClr val="0000CC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 be two finite point sets in </a:t>
            </a:r>
            <a:r>
              <a:rPr lang="en-US">
                <a:solidFill>
                  <a:schemeClr val="tx1"/>
                </a:solidFill>
              </a:rPr>
              <a:t>the plane. </a:t>
            </a:r>
            <a:r>
              <a:rPr lang="en-US" dirty="0">
                <a:solidFill>
                  <a:schemeClr val="tx1"/>
                </a:solidFill>
              </a:rPr>
              <a:t>Then there exists a line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such that on each side of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there are at most |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|/2 points of 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and at most |</a:t>
            </a:r>
            <a:r>
              <a:rPr lang="en-US" i="1" dirty="0">
                <a:solidFill>
                  <a:srgbClr val="0000CC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|/2 points of </a:t>
            </a:r>
            <a:r>
              <a:rPr lang="en-US" i="1" dirty="0">
                <a:solidFill>
                  <a:srgbClr val="0000CC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>
            <a:off x="1356102" y="4068305"/>
            <a:ext cx="5687878" cy="18830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4" name="Oval 10"/>
          <p:cNvSpPr>
            <a:spLocks noChangeArrowheads="1"/>
          </p:cNvSpPr>
          <p:nvPr/>
        </p:nvSpPr>
        <p:spPr bwMode="auto">
          <a:xfrm>
            <a:off x="2906040" y="575385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4154381" y="586724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" name="Oval 12"/>
          <p:cNvSpPr>
            <a:spLocks noChangeArrowheads="1"/>
          </p:cNvSpPr>
          <p:nvPr/>
        </p:nvSpPr>
        <p:spPr bwMode="auto">
          <a:xfrm>
            <a:off x="4788815" y="476960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5695278" y="545540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4135572" y="373649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5732625" y="4221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" name="Oval 10"/>
          <p:cNvSpPr>
            <a:spLocks noChangeArrowheads="1"/>
          </p:cNvSpPr>
          <p:nvPr/>
        </p:nvSpPr>
        <p:spPr bwMode="auto">
          <a:xfrm>
            <a:off x="3203091" y="466380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1" name="Oval 11"/>
          <p:cNvSpPr>
            <a:spLocks noChangeArrowheads="1"/>
          </p:cNvSpPr>
          <p:nvPr/>
        </p:nvSpPr>
        <p:spPr bwMode="auto">
          <a:xfrm>
            <a:off x="1491255" y="4405233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2" name="Oval 11"/>
          <p:cNvSpPr>
            <a:spLocks noChangeArrowheads="1"/>
          </p:cNvSpPr>
          <p:nvPr/>
        </p:nvSpPr>
        <p:spPr bwMode="auto">
          <a:xfrm>
            <a:off x="3642936" y="441814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3476895" y="5557542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4446266" y="5058746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5" name="Oval 10"/>
          <p:cNvSpPr>
            <a:spLocks noChangeArrowheads="1"/>
          </p:cNvSpPr>
          <p:nvPr/>
        </p:nvSpPr>
        <p:spPr bwMode="auto">
          <a:xfrm>
            <a:off x="2606406" y="4873034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6" name="Oval 11"/>
          <p:cNvSpPr>
            <a:spLocks noChangeArrowheads="1"/>
          </p:cNvSpPr>
          <p:nvPr/>
        </p:nvSpPr>
        <p:spPr bwMode="auto">
          <a:xfrm>
            <a:off x="6086503" y="4885680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7" name="Oval 10"/>
          <p:cNvSpPr>
            <a:spLocks noChangeArrowheads="1"/>
          </p:cNvSpPr>
          <p:nvPr/>
        </p:nvSpPr>
        <p:spPr bwMode="auto">
          <a:xfrm>
            <a:off x="3014528" y="4025793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8" name="Oval 11"/>
          <p:cNvSpPr>
            <a:spLocks noChangeArrowheads="1"/>
          </p:cNvSpPr>
          <p:nvPr/>
        </p:nvSpPr>
        <p:spPr bwMode="auto">
          <a:xfrm>
            <a:off x="4712320" y="4170175"/>
            <a:ext cx="88900" cy="889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12700" algn="ctr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6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Ham-Sandwich Theorem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428" y="1618360"/>
            <a:ext cx="84971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Proof: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Find a line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such that on each side of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there are at most |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|/2 points of 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Then rotate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counter-clockwise in such a way that there are always at most |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|/2 points of </a:t>
            </a:r>
            <a:r>
              <a:rPr lang="en-US" i="1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on each side of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35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619573" y="1960535"/>
            <a:ext cx="4866468" cy="40140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</p:spTree>
    <p:extLst>
      <p:ext uri="{BB962C8B-B14F-4D97-AF65-F5344CB8AC3E}">
        <p14:creationId xmlns:p14="http://schemas.microsoft.com/office/powerpoint/2010/main" val="108788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154625" y="2324746"/>
            <a:ext cx="5842860" cy="299117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3</a:t>
            </a:r>
          </a:p>
        </p:txBody>
      </p:sp>
      <p:sp>
        <p:nvSpPr>
          <p:cNvPr id="10" name="Freeform 9"/>
          <p:cNvSpPr/>
          <p:nvPr/>
        </p:nvSpPr>
        <p:spPr bwMode="auto">
          <a:xfrm>
            <a:off x="5492790" y="4719234"/>
            <a:ext cx="396566" cy="891152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39881" y="5525145"/>
            <a:ext cx="3754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 around this point now</a:t>
            </a:r>
          </a:p>
        </p:txBody>
      </p:sp>
    </p:spTree>
    <p:extLst>
      <p:ext uri="{BB962C8B-B14F-4D97-AF65-F5344CB8AC3E}">
        <p14:creationId xmlns:p14="http://schemas.microsoft.com/office/powerpoint/2010/main" val="207446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115877" y="2557220"/>
            <a:ext cx="5935851" cy="27044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</p:spTree>
    <p:extLst>
      <p:ext uri="{BB962C8B-B14F-4D97-AF65-F5344CB8AC3E}">
        <p14:creationId xmlns:p14="http://schemas.microsoft.com/office/powerpoint/2010/main" val="369894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1007390" y="3138407"/>
            <a:ext cx="6052087" cy="1937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3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3130658" y="3239145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5960" y="2864602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2820074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922148" y="3502616"/>
            <a:ext cx="6455045" cy="9376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3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4</a:t>
            </a: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1340604" y="3014419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5906" y="2639876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3907902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3/31/20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E467E3-E4A1-40C0-AFB0-5CC2FA06A926}" type="slidenum">
              <a:rPr lang="en-US" altLang="en-US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Rotation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922148" y="3502616"/>
            <a:ext cx="6478293" cy="7206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2813050" y="487045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061391" y="4983836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4695825" y="38862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5602288" y="4572000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4042582" y="2853088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11"/>
          <p:cNvSpPr>
            <a:spLocks noChangeArrowheads="1"/>
          </p:cNvSpPr>
          <p:nvPr/>
        </p:nvSpPr>
        <p:spPr bwMode="auto">
          <a:xfrm>
            <a:off x="5639635" y="333843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3110101" y="3780402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1398265" y="3521829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549946" y="3534744"/>
            <a:ext cx="88900" cy="88900"/>
          </a:xfrm>
          <a:prstGeom prst="ellipse">
            <a:avLst/>
          </a:prstGeom>
          <a:solidFill>
            <a:schemeClr val="accent2"/>
          </a:solidFill>
          <a:ln w="127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25876" y="1759058"/>
            <a:ext cx="118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Left: 4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Right: 3</a:t>
            </a:r>
          </a:p>
        </p:txBody>
      </p:sp>
      <p:sp>
        <p:nvSpPr>
          <p:cNvPr id="17" name="Freeform 16"/>
          <p:cNvSpPr/>
          <p:nvPr/>
        </p:nvSpPr>
        <p:spPr bwMode="auto">
          <a:xfrm rot="10800000">
            <a:off x="4680488" y="3425124"/>
            <a:ext cx="121408" cy="446871"/>
          </a:xfrm>
          <a:custGeom>
            <a:avLst/>
            <a:gdLst>
              <a:gd name="connsiteX0" fmla="*/ 102098 w 396566"/>
              <a:gd name="connsiteY0" fmla="*/ 0 h 891152"/>
              <a:gd name="connsiteX1" fmla="*/ 16857 w 396566"/>
              <a:gd name="connsiteY1" fmla="*/ 472698 h 891152"/>
              <a:gd name="connsiteX2" fmla="*/ 396566 w 396566"/>
              <a:gd name="connsiteY2" fmla="*/ 891152 h 89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566" h="891152">
                <a:moveTo>
                  <a:pt x="102098" y="0"/>
                </a:moveTo>
                <a:cubicBezTo>
                  <a:pt x="34938" y="162086"/>
                  <a:pt x="-32221" y="324173"/>
                  <a:pt x="16857" y="472698"/>
                </a:cubicBezTo>
                <a:cubicBezTo>
                  <a:pt x="65935" y="621223"/>
                  <a:pt x="231250" y="756187"/>
                  <a:pt x="396566" y="89115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rgbClr val="009999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5790" y="3050581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rotate</a:t>
            </a:r>
          </a:p>
        </p:txBody>
      </p:sp>
    </p:spTree>
    <p:extLst>
      <p:ext uri="{BB962C8B-B14F-4D97-AF65-F5344CB8AC3E}">
        <p14:creationId xmlns:p14="http://schemas.microsoft.com/office/powerpoint/2010/main" val="25150041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5541</TotalTime>
  <Words>512</Words>
  <Application>Microsoft Office PowerPoint</Application>
  <PresentationFormat>On-screen Show (4:3)</PresentationFormat>
  <Paragraphs>118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Times New Roman</vt:lpstr>
      <vt:lpstr>Default Design</vt:lpstr>
      <vt:lpstr>CMPS 3130/6130 Computational Geometry Spring 2020</vt:lpstr>
      <vt:lpstr>Ham-Sandwich Theorem</vt:lpstr>
      <vt:lpstr>Ham-Sandwich Theorem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Rotation</vt:lpstr>
      <vt:lpstr>Proof Continued</vt:lpstr>
      <vt:lpstr>Proof Continued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188</cp:revision>
  <dcterms:created xsi:type="dcterms:W3CDTF">2001-09-03T00:33:29Z</dcterms:created>
  <dcterms:modified xsi:type="dcterms:W3CDTF">2020-03-31T21:59:53Z</dcterms:modified>
</cp:coreProperties>
</file>