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4E42-A04E-4598-A253-9149C054DF66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EBB2-8D9D-4B20-81CC-649A5F32B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696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4E42-A04E-4598-A253-9149C054DF66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EBB2-8D9D-4B20-81CC-649A5F32B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91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4E42-A04E-4598-A253-9149C054DF66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EBB2-8D9D-4B20-81CC-649A5F32B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24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4E42-A04E-4598-A253-9149C054DF66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EBB2-8D9D-4B20-81CC-649A5F32B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168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4E42-A04E-4598-A253-9149C054DF66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EBB2-8D9D-4B20-81CC-649A5F32B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14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4E42-A04E-4598-A253-9149C054DF66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EBB2-8D9D-4B20-81CC-649A5F32B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7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4E42-A04E-4598-A253-9149C054DF66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EBB2-8D9D-4B20-81CC-649A5F32B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5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4E42-A04E-4598-A253-9149C054DF66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EBB2-8D9D-4B20-81CC-649A5F32B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74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4E42-A04E-4598-A253-9149C054DF66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EBB2-8D9D-4B20-81CC-649A5F32B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15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4E42-A04E-4598-A253-9149C054DF66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EBB2-8D9D-4B20-81CC-649A5F32B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03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4E42-A04E-4598-A253-9149C054DF66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EBB2-8D9D-4B20-81CC-649A5F32B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64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54E42-A04E-4598-A253-9149C054DF66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8EBB2-8D9D-4B20-81CC-649A5F32B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13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5" t="7197" r="31927" b="7852"/>
          <a:stretch/>
        </p:blipFill>
        <p:spPr bwMode="auto">
          <a:xfrm>
            <a:off x="653142" y="209616"/>
            <a:ext cx="7767377" cy="647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3101983" y="3208098"/>
            <a:ext cx="1888044" cy="1893300"/>
            <a:chOff x="3352800" y="4267200"/>
            <a:chExt cx="1524000" cy="1524000"/>
          </a:xfrm>
          <a:solidFill>
            <a:schemeClr val="accent1">
              <a:alpha val="30000"/>
            </a:schemeClr>
          </a:solidFill>
        </p:grpSpPr>
        <p:sp>
          <p:nvSpPr>
            <p:cNvPr id="4" name="Oval 3"/>
            <p:cNvSpPr>
              <a:spLocks noChangeAspect="1"/>
            </p:cNvSpPr>
            <p:nvPr/>
          </p:nvSpPr>
          <p:spPr>
            <a:xfrm>
              <a:off x="3352800" y="4267200"/>
              <a:ext cx="1524000" cy="1524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>
              <a:stCxn id="4" idx="0"/>
            </p:cNvCxnSpPr>
            <p:nvPr/>
          </p:nvCxnSpPr>
          <p:spPr>
            <a:xfrm>
              <a:off x="4114800" y="4267200"/>
              <a:ext cx="0" cy="15240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4" idx="6"/>
              <a:endCxn id="4" idx="2"/>
            </p:cNvCxnSpPr>
            <p:nvPr/>
          </p:nvCxnSpPr>
          <p:spPr>
            <a:xfrm flipH="1">
              <a:off x="3352800" y="5029200"/>
              <a:ext cx="1524000" cy="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>
            <a:grpSpLocks noChangeAspect="1"/>
          </p:cNvGrpSpPr>
          <p:nvPr/>
        </p:nvGrpSpPr>
        <p:grpSpPr>
          <a:xfrm>
            <a:off x="3394955" y="3037295"/>
            <a:ext cx="1517522" cy="1521747"/>
            <a:chOff x="3352800" y="4267200"/>
            <a:chExt cx="1524000" cy="1524000"/>
          </a:xfrm>
          <a:solidFill>
            <a:srgbClr val="FF0000">
              <a:alpha val="30000"/>
            </a:srgbClr>
          </a:solidFill>
        </p:grpSpPr>
        <p:sp>
          <p:nvSpPr>
            <p:cNvPr id="16" name="Oval 15"/>
            <p:cNvSpPr>
              <a:spLocks noChangeAspect="1"/>
            </p:cNvSpPr>
            <p:nvPr/>
          </p:nvSpPr>
          <p:spPr>
            <a:xfrm>
              <a:off x="3352800" y="4267200"/>
              <a:ext cx="1524000" cy="152400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>
              <a:stCxn id="16" idx="0"/>
            </p:cNvCxnSpPr>
            <p:nvPr/>
          </p:nvCxnSpPr>
          <p:spPr>
            <a:xfrm>
              <a:off x="4114800" y="4267200"/>
              <a:ext cx="0" cy="1524000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6" idx="6"/>
              <a:endCxn id="16" idx="2"/>
            </p:cNvCxnSpPr>
            <p:nvPr/>
          </p:nvCxnSpPr>
          <p:spPr>
            <a:xfrm flipH="1">
              <a:off x="3352800" y="5029200"/>
              <a:ext cx="1524000" cy="0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Arrow Connector 18"/>
          <p:cNvCxnSpPr/>
          <p:nvPr/>
        </p:nvCxnSpPr>
        <p:spPr>
          <a:xfrm flipV="1">
            <a:off x="1682885" y="4299626"/>
            <a:ext cx="1914918" cy="25941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08689" y="4559042"/>
            <a:ext cx="15226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Smaller empty disk centered  on </a:t>
            </a:r>
            <a:r>
              <a:rPr lang="en-US" dirty="0" err="1" smtClean="0"/>
              <a:t>Voronoi</a:t>
            </a:r>
            <a:r>
              <a:rPr lang="en-US" dirty="0" smtClean="0"/>
              <a:t> edge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3951959" y="5101398"/>
            <a:ext cx="201758" cy="5333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597802" y="5634772"/>
            <a:ext cx="1839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Larger empty disk centered on </a:t>
            </a:r>
            <a:r>
              <a:rPr lang="en-US" dirty="0" err="1" smtClean="0"/>
              <a:t>Voronoi</a:t>
            </a:r>
            <a:r>
              <a:rPr lang="en-US" dirty="0" smtClean="0"/>
              <a:t> 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015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29" t="6676" r="19521" b="7873"/>
          <a:stretch/>
        </p:blipFill>
        <p:spPr bwMode="auto">
          <a:xfrm>
            <a:off x="622997" y="213781"/>
            <a:ext cx="7857811" cy="6511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H="1">
            <a:off x="1058092" y="1348240"/>
            <a:ext cx="6061165" cy="1123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3762103" y="812663"/>
            <a:ext cx="1619794" cy="44544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24743" y="5123406"/>
            <a:ext cx="4127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Voronoi</a:t>
            </a:r>
            <a:r>
              <a:rPr lang="en-US" dirty="0" smtClean="0"/>
              <a:t> cell is intersection of </a:t>
            </a:r>
            <a:r>
              <a:rPr lang="en-US" dirty="0" err="1" smtClean="0"/>
              <a:t>halfspaces</a:t>
            </a:r>
            <a:r>
              <a:rPr lang="en-US" dirty="0" smtClean="0"/>
              <a:t> defined by bisectors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762103" y="2432453"/>
            <a:ext cx="627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129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87" t="7411" r="20504" b="7421"/>
          <a:stretch/>
        </p:blipFill>
        <p:spPr bwMode="auto">
          <a:xfrm>
            <a:off x="505838" y="264511"/>
            <a:ext cx="7791856" cy="6489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2532052" y="546899"/>
            <a:ext cx="1425389" cy="1882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1510076" y="264511"/>
            <a:ext cx="1815352" cy="1102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325428" y="1367170"/>
            <a:ext cx="2393577" cy="7261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325428" y="1367170"/>
            <a:ext cx="1062318" cy="20439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387746" y="2093311"/>
            <a:ext cx="1331259" cy="1317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838232" y="2295018"/>
            <a:ext cx="1226785" cy="12147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434445" y="3404631"/>
            <a:ext cx="15226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Site with bounded </a:t>
            </a:r>
            <a:r>
              <a:rPr lang="en-US" dirty="0" err="1" smtClean="0"/>
              <a:t>Voronoi</a:t>
            </a:r>
            <a:r>
              <a:rPr lang="en-US" dirty="0" smtClean="0"/>
              <a:t> cell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150108" y="1367171"/>
            <a:ext cx="2175320" cy="8351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48765" y="2111160"/>
            <a:ext cx="15226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Site with unbounded </a:t>
            </a:r>
            <a:r>
              <a:rPr lang="en-US" dirty="0" err="1" smtClean="0"/>
              <a:t>Voronoi</a:t>
            </a:r>
            <a:r>
              <a:rPr lang="en-US" dirty="0" smtClean="0"/>
              <a:t> cell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321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34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Tulane University Technology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carola</cp:lastModifiedBy>
  <cp:revision>5</cp:revision>
  <dcterms:created xsi:type="dcterms:W3CDTF">2013-02-21T20:15:17Z</dcterms:created>
  <dcterms:modified xsi:type="dcterms:W3CDTF">2013-02-21T23:01:06Z</dcterms:modified>
</cp:coreProperties>
</file>