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76" autoAdjust="0"/>
  </p:normalViewPr>
  <p:slideViewPr>
    <p:cSldViewPr snapToGrid="0">
      <p:cViewPr>
        <p:scale>
          <a:sx n="125" d="100"/>
          <a:sy n="125" d="100"/>
        </p:scale>
        <p:origin x="-378" y="11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BDF7-046D-4671-9C27-8700CB9852C4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31329-E101-4537-8FA4-B1FBB687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351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BDF7-046D-4671-9C27-8700CB9852C4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31329-E101-4537-8FA4-B1FBB687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35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BDF7-046D-4671-9C27-8700CB9852C4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31329-E101-4537-8FA4-B1FBB687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90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BDF7-046D-4671-9C27-8700CB9852C4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31329-E101-4537-8FA4-B1FBB687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97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BDF7-046D-4671-9C27-8700CB9852C4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31329-E101-4537-8FA4-B1FBB687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402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BDF7-046D-4671-9C27-8700CB9852C4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31329-E101-4537-8FA4-B1FBB687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458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BDF7-046D-4671-9C27-8700CB9852C4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31329-E101-4537-8FA4-B1FBB687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300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BDF7-046D-4671-9C27-8700CB9852C4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31329-E101-4537-8FA4-B1FBB687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80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BDF7-046D-4671-9C27-8700CB9852C4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31329-E101-4537-8FA4-B1FBB687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205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BDF7-046D-4671-9C27-8700CB9852C4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31329-E101-4537-8FA4-B1FBB687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348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BDF7-046D-4671-9C27-8700CB9852C4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31329-E101-4537-8FA4-B1FBB687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897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1BDF7-046D-4671-9C27-8700CB9852C4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31329-E101-4537-8FA4-B1FBB6873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148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759972"/>
            <a:ext cx="8575539" cy="471702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57289" y="43434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05126" y="3576634"/>
            <a:ext cx="609600" cy="4095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81274" y="4700584"/>
            <a:ext cx="609600" cy="419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48116" y="3971926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41758" y="3845721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08612" y="4714879"/>
            <a:ext cx="53015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684940" y="4714879"/>
            <a:ext cx="725509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723034" y="3576634"/>
            <a:ext cx="68741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75434" y="3449634"/>
            <a:ext cx="343708" cy="31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966914" y="3067050"/>
            <a:ext cx="343708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44510" y="2978149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688973" y="4222748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28623" y="41232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561973" y="42375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0" y="5086351"/>
            <a:ext cx="8651739" cy="3314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6200" y="1813560"/>
            <a:ext cx="8382000" cy="2956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394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759972"/>
            <a:ext cx="8575539" cy="471702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57289" y="43434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05126" y="3576634"/>
            <a:ext cx="609600" cy="4095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81274" y="4700584"/>
            <a:ext cx="609600" cy="419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48116" y="3971926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41758" y="3845721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08612" y="4714879"/>
            <a:ext cx="53015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684940" y="4714879"/>
            <a:ext cx="725509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723034" y="3576634"/>
            <a:ext cx="68741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75434" y="3449634"/>
            <a:ext cx="343708" cy="31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966914" y="3067050"/>
            <a:ext cx="343708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44510" y="2978149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688973" y="4222748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28623" y="41232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561973" y="42375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43840" y="1927860"/>
            <a:ext cx="4150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I(</a:t>
            </a:r>
            <a:r>
              <a:rPr lang="en-US" i="1" dirty="0" smtClean="0"/>
              <a:t>v</a:t>
            </a:r>
            <a:r>
              <a:rPr lang="en-US" dirty="0" smtClean="0"/>
              <a:t>) = {</a:t>
            </a:r>
            <a:r>
              <a:rPr lang="en-US" i="1" dirty="0" smtClean="0"/>
              <a:t>s</a:t>
            </a:r>
            <a:r>
              <a:rPr lang="en-US" dirty="0" smtClean="0"/>
              <a:t> | </a:t>
            </a:r>
            <a:r>
              <a:rPr lang="en-US" dirty="0" err="1" smtClean="0"/>
              <a:t>Int</a:t>
            </a:r>
            <a:r>
              <a:rPr lang="en-US" dirty="0" smtClean="0"/>
              <a:t>(</a:t>
            </a:r>
            <a:r>
              <a:rPr lang="en-US" i="1" dirty="0" smtClean="0"/>
              <a:t>v</a:t>
            </a:r>
            <a:r>
              <a:rPr lang="en-US" dirty="0" smtClean="0"/>
              <a:t>) </a:t>
            </a:r>
            <a:r>
              <a:rPr lang="en-US" dirty="0" smtClean="0">
                <a:sym typeface="Symbol"/>
              </a:rPr>
              <a:t> 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  and </a:t>
            </a:r>
            <a:r>
              <a:rPr lang="en-US" dirty="0" err="1" smtClean="0">
                <a:sym typeface="Symbol"/>
              </a:rPr>
              <a:t>Int</a:t>
            </a:r>
            <a:r>
              <a:rPr lang="en-US" dirty="0" smtClean="0">
                <a:sym typeface="Symbol"/>
              </a:rPr>
              <a:t>(parent(</a:t>
            </a:r>
            <a:r>
              <a:rPr lang="en-US" i="1" dirty="0" smtClean="0">
                <a:sym typeface="Symbol"/>
              </a:rPr>
              <a:t>v</a:t>
            </a:r>
            <a:r>
              <a:rPr lang="en-US" dirty="0" smtClean="0">
                <a:sym typeface="Symbol"/>
              </a:rPr>
              <a:t>))  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}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17220" y="6256020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1065849" y="6254234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</a:t>
            </a:r>
            <a:r>
              <a:rPr lang="en-US" baseline="-25000" dirty="0"/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417320" y="6256020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</a:t>
            </a:r>
            <a:r>
              <a:rPr lang="en-US" baseline="-25000" dirty="0"/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65949" y="6254234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</a:t>
            </a:r>
            <a:r>
              <a:rPr lang="en-US" baseline="-25000" dirty="0" smtClean="0"/>
              <a:t>4</a:t>
            </a:r>
            <a:endParaRPr lang="en-US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2239329" y="6238994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</a:t>
            </a:r>
            <a:r>
              <a:rPr lang="en-US" baseline="-250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50168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759972"/>
            <a:ext cx="8575539" cy="471702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43840" y="1927860"/>
            <a:ext cx="4150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I(v) = {s | </a:t>
            </a:r>
            <a:r>
              <a:rPr lang="en-US" dirty="0" err="1" smtClean="0"/>
              <a:t>Int</a:t>
            </a:r>
            <a:r>
              <a:rPr lang="en-US" dirty="0" smtClean="0"/>
              <a:t>(v) </a:t>
            </a:r>
            <a:r>
              <a:rPr lang="en-US" dirty="0" smtClean="0">
                <a:sym typeface="Symbol"/>
              </a:rPr>
              <a:t> s  and </a:t>
            </a:r>
            <a:r>
              <a:rPr lang="en-US" dirty="0" err="1" smtClean="0">
                <a:sym typeface="Symbol"/>
              </a:rPr>
              <a:t>Int</a:t>
            </a:r>
            <a:r>
              <a:rPr lang="en-US" dirty="0" smtClean="0">
                <a:sym typeface="Symbol"/>
              </a:rPr>
              <a:t>(parent(v))  s}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76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37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carola</dc:creator>
  <cp:lastModifiedBy>carola</cp:lastModifiedBy>
  <cp:revision>4</cp:revision>
  <dcterms:created xsi:type="dcterms:W3CDTF">2013-04-04T15:36:38Z</dcterms:created>
  <dcterms:modified xsi:type="dcterms:W3CDTF">2013-04-04T16:54:43Z</dcterms:modified>
</cp:coreProperties>
</file>