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 snapToGrid="0">
      <p:cViewPr>
        <p:scale>
          <a:sx n="125" d="100"/>
          <a:sy n="125" d="100"/>
        </p:scale>
        <p:origin x="-378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5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5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0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5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0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8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4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9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BDF7-046D-4671-9C27-8700CB9852C4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31329-E101-4537-8FA4-B1FBB68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4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5086351"/>
            <a:ext cx="8651739" cy="331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9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" y="1927860"/>
            <a:ext cx="4150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I(</a:t>
            </a:r>
            <a:r>
              <a:rPr lang="en-US" i="1" dirty="0" smtClean="0"/>
              <a:t>v</a:t>
            </a:r>
            <a:r>
              <a:rPr lang="en-US" dirty="0" smtClean="0"/>
              <a:t>) = {</a:t>
            </a:r>
            <a:r>
              <a:rPr lang="en-US" i="1" dirty="0" smtClean="0"/>
              <a:t>s</a:t>
            </a:r>
            <a:r>
              <a:rPr lang="en-US" dirty="0" smtClean="0"/>
              <a:t> |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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 and </a:t>
            </a:r>
            <a:r>
              <a:rPr lang="en-US" dirty="0" err="1" smtClean="0">
                <a:sym typeface="Symbol"/>
              </a:rPr>
              <a:t>Int</a:t>
            </a:r>
            <a:r>
              <a:rPr lang="en-US" dirty="0" smtClean="0">
                <a:sym typeface="Symbol"/>
              </a:rPr>
              <a:t>(parent(</a:t>
            </a:r>
            <a:r>
              <a:rPr lang="en-US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)) 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}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7220" y="625602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1065849" y="625423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17320" y="625602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5949" y="625423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239329" y="623899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016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3840" y="1927860"/>
            <a:ext cx="4150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I(v) = {s | </a:t>
            </a:r>
            <a:r>
              <a:rPr lang="en-US" dirty="0" err="1" smtClean="0"/>
              <a:t>Int</a:t>
            </a:r>
            <a:r>
              <a:rPr lang="en-US" dirty="0" smtClean="0"/>
              <a:t>(v) </a:t>
            </a:r>
            <a:r>
              <a:rPr lang="en-US" dirty="0" smtClean="0">
                <a:sym typeface="Symbol"/>
              </a:rPr>
              <a:t> s  and </a:t>
            </a:r>
            <a:r>
              <a:rPr lang="en-US" dirty="0" err="1" smtClean="0">
                <a:sym typeface="Symbol"/>
              </a:rPr>
              <a:t>Int</a:t>
            </a:r>
            <a:r>
              <a:rPr lang="en-US" dirty="0" smtClean="0">
                <a:sym typeface="Symbol"/>
              </a:rPr>
              <a:t>(parent(v))  s}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carola</dc:creator>
  <cp:lastModifiedBy>carola</cp:lastModifiedBy>
  <cp:revision>4</cp:revision>
  <dcterms:created xsi:type="dcterms:W3CDTF">2013-04-04T15:36:38Z</dcterms:created>
  <dcterms:modified xsi:type="dcterms:W3CDTF">2013-04-04T16:54:43Z</dcterms:modified>
</cp:coreProperties>
</file>