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37D-EEB4-4FB6-AE9B-43B9F341F5B7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F48-20BE-4F2C-9F4A-8A3B9FED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29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37D-EEB4-4FB6-AE9B-43B9F341F5B7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F48-20BE-4F2C-9F4A-8A3B9FED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6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37D-EEB4-4FB6-AE9B-43B9F341F5B7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F48-20BE-4F2C-9F4A-8A3B9FED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71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37D-EEB4-4FB6-AE9B-43B9F341F5B7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F48-20BE-4F2C-9F4A-8A3B9FED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22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37D-EEB4-4FB6-AE9B-43B9F341F5B7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F48-20BE-4F2C-9F4A-8A3B9FED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37D-EEB4-4FB6-AE9B-43B9F341F5B7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F48-20BE-4F2C-9F4A-8A3B9FED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77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37D-EEB4-4FB6-AE9B-43B9F341F5B7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F48-20BE-4F2C-9F4A-8A3B9FED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08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37D-EEB4-4FB6-AE9B-43B9F341F5B7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F48-20BE-4F2C-9F4A-8A3B9FED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9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37D-EEB4-4FB6-AE9B-43B9F341F5B7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F48-20BE-4F2C-9F4A-8A3B9FED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08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37D-EEB4-4FB6-AE9B-43B9F341F5B7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F48-20BE-4F2C-9F4A-8A3B9FED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65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37D-EEB4-4FB6-AE9B-43B9F341F5B7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F48-20BE-4F2C-9F4A-8A3B9FED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51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7337D-EEB4-4FB6-AE9B-43B9F341F5B7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28F48-20BE-4F2C-9F4A-8A3B9FED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1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714" y="1118055"/>
            <a:ext cx="7772400" cy="1470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3514" y="2873830"/>
            <a:ext cx="6400800" cy="1752600"/>
          </a:xfrm>
        </p:spPr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" t="10285" r="5713" b="5714"/>
          <a:stretch/>
        </p:blipFill>
        <p:spPr bwMode="auto">
          <a:xfrm>
            <a:off x="-381000" y="0"/>
            <a:ext cx="10493828" cy="6400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reeform 3"/>
          <p:cNvSpPr/>
          <p:nvPr/>
        </p:nvSpPr>
        <p:spPr>
          <a:xfrm>
            <a:off x="2315455" y="1246736"/>
            <a:ext cx="2312894" cy="632201"/>
          </a:xfrm>
          <a:custGeom>
            <a:avLst/>
            <a:gdLst>
              <a:gd name="connsiteX0" fmla="*/ 0 w 2312894"/>
              <a:gd name="connsiteY0" fmla="*/ 0 h 632201"/>
              <a:gd name="connsiteX1" fmla="*/ 0 w 2312894"/>
              <a:gd name="connsiteY1" fmla="*/ 0 h 632201"/>
              <a:gd name="connsiteX2" fmla="*/ 121024 w 2312894"/>
              <a:gd name="connsiteY2" fmla="*/ 26894 h 632201"/>
              <a:gd name="connsiteX3" fmla="*/ 282388 w 2312894"/>
              <a:gd name="connsiteY3" fmla="*/ 40341 h 632201"/>
              <a:gd name="connsiteX4" fmla="*/ 403412 w 2312894"/>
              <a:gd name="connsiteY4" fmla="*/ 53788 h 632201"/>
              <a:gd name="connsiteX5" fmla="*/ 457200 w 2312894"/>
              <a:gd name="connsiteY5" fmla="*/ 67235 h 632201"/>
              <a:gd name="connsiteX6" fmla="*/ 497541 w 2312894"/>
              <a:gd name="connsiteY6" fmla="*/ 80682 h 632201"/>
              <a:gd name="connsiteX7" fmla="*/ 847165 w 2312894"/>
              <a:gd name="connsiteY7" fmla="*/ 107576 h 632201"/>
              <a:gd name="connsiteX8" fmla="*/ 914400 w 2312894"/>
              <a:gd name="connsiteY8" fmla="*/ 121023 h 632201"/>
              <a:gd name="connsiteX9" fmla="*/ 941294 w 2312894"/>
              <a:gd name="connsiteY9" fmla="*/ 147918 h 632201"/>
              <a:gd name="connsiteX10" fmla="*/ 1021977 w 2312894"/>
              <a:gd name="connsiteY10" fmla="*/ 188259 h 632201"/>
              <a:gd name="connsiteX11" fmla="*/ 1116106 w 2312894"/>
              <a:gd name="connsiteY11" fmla="*/ 255494 h 632201"/>
              <a:gd name="connsiteX12" fmla="*/ 1196788 w 2312894"/>
              <a:gd name="connsiteY12" fmla="*/ 336176 h 632201"/>
              <a:gd name="connsiteX13" fmla="*/ 1264024 w 2312894"/>
              <a:gd name="connsiteY13" fmla="*/ 376518 h 632201"/>
              <a:gd name="connsiteX14" fmla="*/ 1358153 w 2312894"/>
              <a:gd name="connsiteY14" fmla="*/ 443753 h 632201"/>
              <a:gd name="connsiteX15" fmla="*/ 1398494 w 2312894"/>
              <a:gd name="connsiteY15" fmla="*/ 470647 h 632201"/>
              <a:gd name="connsiteX16" fmla="*/ 1479177 w 2312894"/>
              <a:gd name="connsiteY16" fmla="*/ 484094 h 632201"/>
              <a:gd name="connsiteX17" fmla="*/ 1788459 w 2312894"/>
              <a:gd name="connsiteY17" fmla="*/ 510988 h 632201"/>
              <a:gd name="connsiteX18" fmla="*/ 1949824 w 2312894"/>
              <a:gd name="connsiteY18" fmla="*/ 551329 h 632201"/>
              <a:gd name="connsiteX19" fmla="*/ 2030506 w 2312894"/>
              <a:gd name="connsiteY19" fmla="*/ 591670 h 632201"/>
              <a:gd name="connsiteX20" fmla="*/ 2232212 w 2312894"/>
              <a:gd name="connsiteY20" fmla="*/ 618565 h 632201"/>
              <a:gd name="connsiteX21" fmla="*/ 2299447 w 2312894"/>
              <a:gd name="connsiteY21" fmla="*/ 632012 h 632201"/>
              <a:gd name="connsiteX22" fmla="*/ 2312894 w 2312894"/>
              <a:gd name="connsiteY22" fmla="*/ 632012 h 632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312894" h="632201">
                <a:moveTo>
                  <a:pt x="0" y="0"/>
                </a:moveTo>
                <a:lnTo>
                  <a:pt x="0" y="0"/>
                </a:lnTo>
                <a:cubicBezTo>
                  <a:pt x="40341" y="8965"/>
                  <a:pt x="80114" y="21050"/>
                  <a:pt x="121024" y="26894"/>
                </a:cubicBezTo>
                <a:cubicBezTo>
                  <a:pt x="174456" y="34527"/>
                  <a:pt x="228657" y="35224"/>
                  <a:pt x="282388" y="40341"/>
                </a:cubicBezTo>
                <a:cubicBezTo>
                  <a:pt x="322795" y="44189"/>
                  <a:pt x="363071" y="49306"/>
                  <a:pt x="403412" y="53788"/>
                </a:cubicBezTo>
                <a:cubicBezTo>
                  <a:pt x="421341" y="58270"/>
                  <a:pt x="439430" y="62158"/>
                  <a:pt x="457200" y="67235"/>
                </a:cubicBezTo>
                <a:cubicBezTo>
                  <a:pt x="470829" y="71129"/>
                  <a:pt x="483491" y="78809"/>
                  <a:pt x="497541" y="80682"/>
                </a:cubicBezTo>
                <a:cubicBezTo>
                  <a:pt x="540629" y="86427"/>
                  <a:pt x="816009" y="105351"/>
                  <a:pt x="847165" y="107576"/>
                </a:cubicBezTo>
                <a:cubicBezTo>
                  <a:pt x="869577" y="112058"/>
                  <a:pt x="893393" y="112020"/>
                  <a:pt x="914400" y="121023"/>
                </a:cubicBezTo>
                <a:cubicBezTo>
                  <a:pt x="926053" y="126017"/>
                  <a:pt x="931394" y="139998"/>
                  <a:pt x="941294" y="147918"/>
                </a:cubicBezTo>
                <a:cubicBezTo>
                  <a:pt x="978532" y="177709"/>
                  <a:pt x="979369" y="174057"/>
                  <a:pt x="1021977" y="188259"/>
                </a:cubicBezTo>
                <a:cubicBezTo>
                  <a:pt x="1050038" y="206966"/>
                  <a:pt x="1092278" y="234049"/>
                  <a:pt x="1116106" y="255494"/>
                </a:cubicBezTo>
                <a:cubicBezTo>
                  <a:pt x="1144376" y="280937"/>
                  <a:pt x="1164174" y="316608"/>
                  <a:pt x="1196788" y="336176"/>
                </a:cubicBezTo>
                <a:cubicBezTo>
                  <a:pt x="1219200" y="349623"/>
                  <a:pt x="1243115" y="360836"/>
                  <a:pt x="1264024" y="376518"/>
                </a:cubicBezTo>
                <a:cubicBezTo>
                  <a:pt x="1421725" y="494794"/>
                  <a:pt x="1178589" y="341145"/>
                  <a:pt x="1358153" y="443753"/>
                </a:cubicBezTo>
                <a:cubicBezTo>
                  <a:pt x="1372185" y="451771"/>
                  <a:pt x="1383162" y="465536"/>
                  <a:pt x="1398494" y="470647"/>
                </a:cubicBezTo>
                <a:cubicBezTo>
                  <a:pt x="1424360" y="479269"/>
                  <a:pt x="1452351" y="479217"/>
                  <a:pt x="1479177" y="484094"/>
                </a:cubicBezTo>
                <a:cubicBezTo>
                  <a:pt x="1646743" y="514560"/>
                  <a:pt x="1449014" y="492130"/>
                  <a:pt x="1788459" y="510988"/>
                </a:cubicBezTo>
                <a:cubicBezTo>
                  <a:pt x="1828787" y="517709"/>
                  <a:pt x="1914309" y="527652"/>
                  <a:pt x="1949824" y="551329"/>
                </a:cubicBezTo>
                <a:cubicBezTo>
                  <a:pt x="1994026" y="580797"/>
                  <a:pt x="1981791" y="577751"/>
                  <a:pt x="2030506" y="591670"/>
                </a:cubicBezTo>
                <a:cubicBezTo>
                  <a:pt x="2113663" y="615430"/>
                  <a:pt x="2115881" y="607990"/>
                  <a:pt x="2232212" y="618565"/>
                </a:cubicBezTo>
                <a:cubicBezTo>
                  <a:pt x="2281058" y="634847"/>
                  <a:pt x="2258379" y="632012"/>
                  <a:pt x="2299447" y="632012"/>
                </a:cubicBezTo>
                <a:lnTo>
                  <a:pt x="2312894" y="63201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473208" y="359230"/>
            <a:ext cx="430306" cy="954741"/>
          </a:xfrm>
          <a:custGeom>
            <a:avLst/>
            <a:gdLst>
              <a:gd name="connsiteX0" fmla="*/ 0 w 430306"/>
              <a:gd name="connsiteY0" fmla="*/ 0 h 954741"/>
              <a:gd name="connsiteX1" fmla="*/ 0 w 430306"/>
              <a:gd name="connsiteY1" fmla="*/ 0 h 954741"/>
              <a:gd name="connsiteX2" fmla="*/ 80682 w 430306"/>
              <a:gd name="connsiteY2" fmla="*/ 94129 h 954741"/>
              <a:gd name="connsiteX3" fmla="*/ 94130 w 430306"/>
              <a:gd name="connsiteY3" fmla="*/ 134471 h 954741"/>
              <a:gd name="connsiteX4" fmla="*/ 134471 w 430306"/>
              <a:gd name="connsiteY4" fmla="*/ 215153 h 954741"/>
              <a:gd name="connsiteX5" fmla="*/ 147918 w 430306"/>
              <a:gd name="connsiteY5" fmla="*/ 443753 h 954741"/>
              <a:gd name="connsiteX6" fmla="*/ 161365 w 430306"/>
              <a:gd name="connsiteY6" fmla="*/ 484094 h 954741"/>
              <a:gd name="connsiteX7" fmla="*/ 201706 w 430306"/>
              <a:gd name="connsiteY7" fmla="*/ 497541 h 954741"/>
              <a:gd name="connsiteX8" fmla="*/ 228600 w 430306"/>
              <a:gd name="connsiteY8" fmla="*/ 578224 h 954741"/>
              <a:gd name="connsiteX9" fmla="*/ 242047 w 430306"/>
              <a:gd name="connsiteY9" fmla="*/ 632012 h 954741"/>
              <a:gd name="connsiteX10" fmla="*/ 322730 w 430306"/>
              <a:gd name="connsiteY10" fmla="*/ 739588 h 954741"/>
              <a:gd name="connsiteX11" fmla="*/ 349624 w 430306"/>
              <a:gd name="connsiteY11" fmla="*/ 820271 h 954741"/>
              <a:gd name="connsiteX12" fmla="*/ 376518 w 430306"/>
              <a:gd name="connsiteY12" fmla="*/ 860612 h 954741"/>
              <a:gd name="connsiteX13" fmla="*/ 403412 w 430306"/>
              <a:gd name="connsiteY13" fmla="*/ 954741 h 954741"/>
              <a:gd name="connsiteX14" fmla="*/ 430306 w 430306"/>
              <a:gd name="connsiteY14" fmla="*/ 914400 h 954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30306" h="954741">
                <a:moveTo>
                  <a:pt x="0" y="0"/>
                </a:moveTo>
                <a:lnTo>
                  <a:pt x="0" y="0"/>
                </a:lnTo>
                <a:cubicBezTo>
                  <a:pt x="26894" y="31376"/>
                  <a:pt x="56984" y="60274"/>
                  <a:pt x="80682" y="94129"/>
                </a:cubicBezTo>
                <a:cubicBezTo>
                  <a:pt x="88811" y="105741"/>
                  <a:pt x="87791" y="121793"/>
                  <a:pt x="94130" y="134471"/>
                </a:cubicBezTo>
                <a:cubicBezTo>
                  <a:pt x="146264" y="238737"/>
                  <a:pt x="100673" y="113758"/>
                  <a:pt x="134471" y="215153"/>
                </a:cubicBezTo>
                <a:cubicBezTo>
                  <a:pt x="138953" y="291353"/>
                  <a:pt x="140323" y="367800"/>
                  <a:pt x="147918" y="443753"/>
                </a:cubicBezTo>
                <a:cubicBezTo>
                  <a:pt x="149328" y="457857"/>
                  <a:pt x="151342" y="474071"/>
                  <a:pt x="161365" y="484094"/>
                </a:cubicBezTo>
                <a:cubicBezTo>
                  <a:pt x="171388" y="494117"/>
                  <a:pt x="188259" y="493059"/>
                  <a:pt x="201706" y="497541"/>
                </a:cubicBezTo>
                <a:cubicBezTo>
                  <a:pt x="210671" y="524435"/>
                  <a:pt x="221724" y="550721"/>
                  <a:pt x="228600" y="578224"/>
                </a:cubicBezTo>
                <a:cubicBezTo>
                  <a:pt x="233082" y="596153"/>
                  <a:pt x="233782" y="615482"/>
                  <a:pt x="242047" y="632012"/>
                </a:cubicBezTo>
                <a:cubicBezTo>
                  <a:pt x="272458" y="692835"/>
                  <a:pt x="284907" y="701766"/>
                  <a:pt x="322730" y="739588"/>
                </a:cubicBezTo>
                <a:cubicBezTo>
                  <a:pt x="331695" y="766482"/>
                  <a:pt x="333899" y="796683"/>
                  <a:pt x="349624" y="820271"/>
                </a:cubicBezTo>
                <a:cubicBezTo>
                  <a:pt x="358589" y="833718"/>
                  <a:pt x="369954" y="845844"/>
                  <a:pt x="376518" y="860612"/>
                </a:cubicBezTo>
                <a:cubicBezTo>
                  <a:pt x="404829" y="924313"/>
                  <a:pt x="403412" y="916303"/>
                  <a:pt x="403412" y="954741"/>
                </a:cubicBezTo>
                <a:lnTo>
                  <a:pt x="430306" y="9144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997643" y="574383"/>
            <a:ext cx="403412" cy="779929"/>
          </a:xfrm>
          <a:custGeom>
            <a:avLst/>
            <a:gdLst>
              <a:gd name="connsiteX0" fmla="*/ 0 w 403412"/>
              <a:gd name="connsiteY0" fmla="*/ 0 h 779929"/>
              <a:gd name="connsiteX1" fmla="*/ 0 w 403412"/>
              <a:gd name="connsiteY1" fmla="*/ 0 h 779929"/>
              <a:gd name="connsiteX2" fmla="*/ 53789 w 403412"/>
              <a:gd name="connsiteY2" fmla="*/ 107576 h 779929"/>
              <a:gd name="connsiteX3" fmla="*/ 107577 w 403412"/>
              <a:gd name="connsiteY3" fmla="*/ 228600 h 779929"/>
              <a:gd name="connsiteX4" fmla="*/ 121024 w 403412"/>
              <a:gd name="connsiteY4" fmla="*/ 295835 h 779929"/>
              <a:gd name="connsiteX5" fmla="*/ 161365 w 403412"/>
              <a:gd name="connsiteY5" fmla="*/ 416859 h 779929"/>
              <a:gd name="connsiteX6" fmla="*/ 174812 w 403412"/>
              <a:gd name="connsiteY6" fmla="*/ 457200 h 779929"/>
              <a:gd name="connsiteX7" fmla="*/ 188259 w 403412"/>
              <a:gd name="connsiteY7" fmla="*/ 497541 h 779929"/>
              <a:gd name="connsiteX8" fmla="*/ 201706 w 403412"/>
              <a:gd name="connsiteY8" fmla="*/ 578223 h 779929"/>
              <a:gd name="connsiteX9" fmla="*/ 255495 w 403412"/>
              <a:gd name="connsiteY9" fmla="*/ 632012 h 779929"/>
              <a:gd name="connsiteX10" fmla="*/ 282389 w 403412"/>
              <a:gd name="connsiteY10" fmla="*/ 672353 h 779929"/>
              <a:gd name="connsiteX11" fmla="*/ 295836 w 403412"/>
              <a:gd name="connsiteY11" fmla="*/ 712694 h 779929"/>
              <a:gd name="connsiteX12" fmla="*/ 336177 w 403412"/>
              <a:gd name="connsiteY12" fmla="*/ 726141 h 779929"/>
              <a:gd name="connsiteX13" fmla="*/ 403412 w 403412"/>
              <a:gd name="connsiteY13" fmla="*/ 779929 h 779929"/>
              <a:gd name="connsiteX14" fmla="*/ 403412 w 403412"/>
              <a:gd name="connsiteY14" fmla="*/ 779929 h 7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03412" h="779929">
                <a:moveTo>
                  <a:pt x="0" y="0"/>
                </a:moveTo>
                <a:lnTo>
                  <a:pt x="0" y="0"/>
                </a:lnTo>
                <a:cubicBezTo>
                  <a:pt x="17930" y="35859"/>
                  <a:pt x="34591" y="72380"/>
                  <a:pt x="53789" y="107576"/>
                </a:cubicBezTo>
                <a:cubicBezTo>
                  <a:pt x="89370" y="172807"/>
                  <a:pt x="87918" y="130304"/>
                  <a:pt x="107577" y="228600"/>
                </a:cubicBezTo>
                <a:cubicBezTo>
                  <a:pt x="112059" y="251012"/>
                  <a:pt x="115010" y="273785"/>
                  <a:pt x="121024" y="295835"/>
                </a:cubicBezTo>
                <a:lnTo>
                  <a:pt x="161365" y="416859"/>
                </a:lnTo>
                <a:lnTo>
                  <a:pt x="174812" y="457200"/>
                </a:lnTo>
                <a:cubicBezTo>
                  <a:pt x="179294" y="470647"/>
                  <a:pt x="185929" y="483559"/>
                  <a:pt x="188259" y="497541"/>
                </a:cubicBezTo>
                <a:cubicBezTo>
                  <a:pt x="192741" y="524435"/>
                  <a:pt x="189513" y="553837"/>
                  <a:pt x="201706" y="578223"/>
                </a:cubicBezTo>
                <a:cubicBezTo>
                  <a:pt x="213046" y="600902"/>
                  <a:pt x="241430" y="610914"/>
                  <a:pt x="255495" y="632012"/>
                </a:cubicBezTo>
                <a:cubicBezTo>
                  <a:pt x="264460" y="645459"/>
                  <a:pt x="275161" y="657898"/>
                  <a:pt x="282389" y="672353"/>
                </a:cubicBezTo>
                <a:cubicBezTo>
                  <a:pt x="288728" y="685031"/>
                  <a:pt x="285813" y="702671"/>
                  <a:pt x="295836" y="712694"/>
                </a:cubicBezTo>
                <a:cubicBezTo>
                  <a:pt x="305859" y="722717"/>
                  <a:pt x="323499" y="719802"/>
                  <a:pt x="336177" y="726141"/>
                </a:cubicBezTo>
                <a:cubicBezTo>
                  <a:pt x="370103" y="743104"/>
                  <a:pt x="378397" y="754914"/>
                  <a:pt x="403412" y="779929"/>
                </a:cubicBezTo>
                <a:lnTo>
                  <a:pt x="403412" y="77992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94232" y="144077"/>
            <a:ext cx="1949823" cy="1250577"/>
          </a:xfrm>
          <a:custGeom>
            <a:avLst/>
            <a:gdLst>
              <a:gd name="connsiteX0" fmla="*/ 1949823 w 1949823"/>
              <a:gd name="connsiteY0" fmla="*/ 1250577 h 1250577"/>
              <a:gd name="connsiteX1" fmla="*/ 1949823 w 1949823"/>
              <a:gd name="connsiteY1" fmla="*/ 1250577 h 1250577"/>
              <a:gd name="connsiteX2" fmla="*/ 1734670 w 1949823"/>
              <a:gd name="connsiteY2" fmla="*/ 1223682 h 1250577"/>
              <a:gd name="connsiteX3" fmla="*/ 1627094 w 1949823"/>
              <a:gd name="connsiteY3" fmla="*/ 1196788 h 1250577"/>
              <a:gd name="connsiteX4" fmla="*/ 1559858 w 1949823"/>
              <a:gd name="connsiteY4" fmla="*/ 1143000 h 1250577"/>
              <a:gd name="connsiteX5" fmla="*/ 1479176 w 1949823"/>
              <a:gd name="connsiteY5" fmla="*/ 1089212 h 1250577"/>
              <a:gd name="connsiteX6" fmla="*/ 1438835 w 1949823"/>
              <a:gd name="connsiteY6" fmla="*/ 1062318 h 1250577"/>
              <a:gd name="connsiteX7" fmla="*/ 1425388 w 1949823"/>
              <a:gd name="connsiteY7" fmla="*/ 1021977 h 1250577"/>
              <a:gd name="connsiteX8" fmla="*/ 1385047 w 1949823"/>
              <a:gd name="connsiteY8" fmla="*/ 1008529 h 1250577"/>
              <a:gd name="connsiteX9" fmla="*/ 1331258 w 1949823"/>
              <a:gd name="connsiteY9" fmla="*/ 981635 h 1250577"/>
              <a:gd name="connsiteX10" fmla="*/ 1264023 w 1949823"/>
              <a:gd name="connsiteY10" fmla="*/ 914400 h 1250577"/>
              <a:gd name="connsiteX11" fmla="*/ 1237129 w 1949823"/>
              <a:gd name="connsiteY11" fmla="*/ 874059 h 1250577"/>
              <a:gd name="connsiteX12" fmla="*/ 1196788 w 1949823"/>
              <a:gd name="connsiteY12" fmla="*/ 820271 h 1250577"/>
              <a:gd name="connsiteX13" fmla="*/ 1156447 w 1949823"/>
              <a:gd name="connsiteY13" fmla="*/ 793377 h 1250577"/>
              <a:gd name="connsiteX14" fmla="*/ 1116106 w 1949823"/>
              <a:gd name="connsiteY14" fmla="*/ 753035 h 1250577"/>
              <a:gd name="connsiteX15" fmla="*/ 1021976 w 1949823"/>
              <a:gd name="connsiteY15" fmla="*/ 712694 h 1250577"/>
              <a:gd name="connsiteX16" fmla="*/ 995082 w 1949823"/>
              <a:gd name="connsiteY16" fmla="*/ 672353 h 1250577"/>
              <a:gd name="connsiteX17" fmla="*/ 914400 w 1949823"/>
              <a:gd name="connsiteY17" fmla="*/ 645459 h 1250577"/>
              <a:gd name="connsiteX18" fmla="*/ 820270 w 1949823"/>
              <a:gd name="connsiteY18" fmla="*/ 591671 h 1250577"/>
              <a:gd name="connsiteX19" fmla="*/ 779929 w 1949823"/>
              <a:gd name="connsiteY19" fmla="*/ 551329 h 1250577"/>
              <a:gd name="connsiteX20" fmla="*/ 753035 w 1949823"/>
              <a:gd name="connsiteY20" fmla="*/ 497541 h 1250577"/>
              <a:gd name="connsiteX21" fmla="*/ 712694 w 1949823"/>
              <a:gd name="connsiteY21" fmla="*/ 484094 h 1250577"/>
              <a:gd name="connsiteX22" fmla="*/ 645458 w 1949823"/>
              <a:gd name="connsiteY22" fmla="*/ 430306 h 1250577"/>
              <a:gd name="connsiteX23" fmla="*/ 605117 w 1949823"/>
              <a:gd name="connsiteY23" fmla="*/ 403412 h 1250577"/>
              <a:gd name="connsiteX24" fmla="*/ 510988 w 1949823"/>
              <a:gd name="connsiteY24" fmla="*/ 295835 h 1250577"/>
              <a:gd name="connsiteX25" fmla="*/ 470647 w 1949823"/>
              <a:gd name="connsiteY25" fmla="*/ 255494 h 1250577"/>
              <a:gd name="connsiteX26" fmla="*/ 389964 w 1949823"/>
              <a:gd name="connsiteY26" fmla="*/ 215153 h 1250577"/>
              <a:gd name="connsiteX27" fmla="*/ 349623 w 1949823"/>
              <a:gd name="connsiteY27" fmla="*/ 188259 h 1250577"/>
              <a:gd name="connsiteX28" fmla="*/ 255494 w 1949823"/>
              <a:gd name="connsiteY28" fmla="*/ 161365 h 1250577"/>
              <a:gd name="connsiteX29" fmla="*/ 215153 w 1949823"/>
              <a:gd name="connsiteY29" fmla="*/ 147918 h 1250577"/>
              <a:gd name="connsiteX30" fmla="*/ 134470 w 1949823"/>
              <a:gd name="connsiteY30" fmla="*/ 107577 h 1250577"/>
              <a:gd name="connsiteX31" fmla="*/ 107576 w 1949823"/>
              <a:gd name="connsiteY31" fmla="*/ 80682 h 1250577"/>
              <a:gd name="connsiteX32" fmla="*/ 67235 w 1949823"/>
              <a:gd name="connsiteY32" fmla="*/ 53788 h 1250577"/>
              <a:gd name="connsiteX33" fmla="*/ 0 w 1949823"/>
              <a:gd name="connsiteY33" fmla="*/ 13447 h 1250577"/>
              <a:gd name="connsiteX34" fmla="*/ 26894 w 1949823"/>
              <a:gd name="connsiteY34" fmla="*/ 0 h 1250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949823" h="1250577">
                <a:moveTo>
                  <a:pt x="1949823" y="1250577"/>
                </a:moveTo>
                <a:lnTo>
                  <a:pt x="1949823" y="1250577"/>
                </a:lnTo>
                <a:cubicBezTo>
                  <a:pt x="1871027" y="1241821"/>
                  <a:pt x="1811409" y="1236472"/>
                  <a:pt x="1734670" y="1223682"/>
                </a:cubicBezTo>
                <a:cubicBezTo>
                  <a:pt x="1711654" y="1219846"/>
                  <a:pt x="1653074" y="1209778"/>
                  <a:pt x="1627094" y="1196788"/>
                </a:cubicBezTo>
                <a:cubicBezTo>
                  <a:pt x="1561285" y="1163883"/>
                  <a:pt x="1609885" y="1180520"/>
                  <a:pt x="1559858" y="1143000"/>
                </a:cubicBezTo>
                <a:cubicBezTo>
                  <a:pt x="1534000" y="1123607"/>
                  <a:pt x="1506070" y="1107141"/>
                  <a:pt x="1479176" y="1089212"/>
                </a:cubicBezTo>
                <a:lnTo>
                  <a:pt x="1438835" y="1062318"/>
                </a:lnTo>
                <a:cubicBezTo>
                  <a:pt x="1434353" y="1048871"/>
                  <a:pt x="1435411" y="1032000"/>
                  <a:pt x="1425388" y="1021977"/>
                </a:cubicBezTo>
                <a:cubicBezTo>
                  <a:pt x="1415365" y="1011954"/>
                  <a:pt x="1398075" y="1014113"/>
                  <a:pt x="1385047" y="1008529"/>
                </a:cubicBezTo>
                <a:cubicBezTo>
                  <a:pt x="1366622" y="1000632"/>
                  <a:pt x="1349188" y="990600"/>
                  <a:pt x="1331258" y="981635"/>
                </a:cubicBezTo>
                <a:cubicBezTo>
                  <a:pt x="1259541" y="874059"/>
                  <a:pt x="1353670" y="1004047"/>
                  <a:pt x="1264023" y="914400"/>
                </a:cubicBezTo>
                <a:cubicBezTo>
                  <a:pt x="1252595" y="902972"/>
                  <a:pt x="1246523" y="887210"/>
                  <a:pt x="1237129" y="874059"/>
                </a:cubicBezTo>
                <a:cubicBezTo>
                  <a:pt x="1224102" y="855822"/>
                  <a:pt x="1212635" y="836118"/>
                  <a:pt x="1196788" y="820271"/>
                </a:cubicBezTo>
                <a:cubicBezTo>
                  <a:pt x="1185360" y="808843"/>
                  <a:pt x="1168862" y="803723"/>
                  <a:pt x="1156447" y="793377"/>
                </a:cubicBezTo>
                <a:cubicBezTo>
                  <a:pt x="1141838" y="781202"/>
                  <a:pt x="1131581" y="764089"/>
                  <a:pt x="1116106" y="753035"/>
                </a:cubicBezTo>
                <a:cubicBezTo>
                  <a:pt x="1087029" y="732265"/>
                  <a:pt x="1054896" y="723667"/>
                  <a:pt x="1021976" y="712694"/>
                </a:cubicBezTo>
                <a:cubicBezTo>
                  <a:pt x="1013011" y="699247"/>
                  <a:pt x="1008787" y="680918"/>
                  <a:pt x="995082" y="672353"/>
                </a:cubicBezTo>
                <a:cubicBezTo>
                  <a:pt x="971042" y="657328"/>
                  <a:pt x="939756" y="658137"/>
                  <a:pt x="914400" y="645459"/>
                </a:cubicBezTo>
                <a:cubicBezTo>
                  <a:pt x="881519" y="629019"/>
                  <a:pt x="848780" y="615430"/>
                  <a:pt x="820270" y="591671"/>
                </a:cubicBezTo>
                <a:cubicBezTo>
                  <a:pt x="805661" y="579496"/>
                  <a:pt x="790982" y="566804"/>
                  <a:pt x="779929" y="551329"/>
                </a:cubicBezTo>
                <a:cubicBezTo>
                  <a:pt x="768278" y="535017"/>
                  <a:pt x="767209" y="511715"/>
                  <a:pt x="753035" y="497541"/>
                </a:cubicBezTo>
                <a:cubicBezTo>
                  <a:pt x="743012" y="487518"/>
                  <a:pt x="725372" y="490433"/>
                  <a:pt x="712694" y="484094"/>
                </a:cubicBezTo>
                <a:cubicBezTo>
                  <a:pt x="657513" y="456503"/>
                  <a:pt x="687148" y="463657"/>
                  <a:pt x="645458" y="430306"/>
                </a:cubicBezTo>
                <a:cubicBezTo>
                  <a:pt x="632838" y="420210"/>
                  <a:pt x="618564" y="412377"/>
                  <a:pt x="605117" y="403412"/>
                </a:cubicBezTo>
                <a:cubicBezTo>
                  <a:pt x="508747" y="258856"/>
                  <a:pt x="595032" y="365871"/>
                  <a:pt x="510988" y="295835"/>
                </a:cubicBezTo>
                <a:cubicBezTo>
                  <a:pt x="496379" y="283661"/>
                  <a:pt x="485256" y="267668"/>
                  <a:pt x="470647" y="255494"/>
                </a:cubicBezTo>
                <a:cubicBezTo>
                  <a:pt x="435890" y="226530"/>
                  <a:pt x="430396" y="228630"/>
                  <a:pt x="389964" y="215153"/>
                </a:cubicBezTo>
                <a:cubicBezTo>
                  <a:pt x="376517" y="206188"/>
                  <a:pt x="364078" y="195487"/>
                  <a:pt x="349623" y="188259"/>
                </a:cubicBezTo>
                <a:cubicBezTo>
                  <a:pt x="328129" y="177512"/>
                  <a:pt x="275600" y="167110"/>
                  <a:pt x="255494" y="161365"/>
                </a:cubicBezTo>
                <a:cubicBezTo>
                  <a:pt x="241865" y="157471"/>
                  <a:pt x="228600" y="152400"/>
                  <a:pt x="215153" y="147918"/>
                </a:cubicBezTo>
                <a:cubicBezTo>
                  <a:pt x="152518" y="85285"/>
                  <a:pt x="233606" y="157146"/>
                  <a:pt x="134470" y="107577"/>
                </a:cubicBezTo>
                <a:cubicBezTo>
                  <a:pt x="123130" y="101907"/>
                  <a:pt x="117476" y="88602"/>
                  <a:pt x="107576" y="80682"/>
                </a:cubicBezTo>
                <a:cubicBezTo>
                  <a:pt x="94956" y="70586"/>
                  <a:pt x="79650" y="64134"/>
                  <a:pt x="67235" y="53788"/>
                </a:cubicBezTo>
                <a:cubicBezTo>
                  <a:pt x="11219" y="7108"/>
                  <a:pt x="50312" y="13447"/>
                  <a:pt x="0" y="13447"/>
                </a:cubicBezTo>
                <a:lnTo>
                  <a:pt x="26894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83243" y="1152606"/>
            <a:ext cx="4531659" cy="282389"/>
          </a:xfrm>
          <a:custGeom>
            <a:avLst/>
            <a:gdLst>
              <a:gd name="connsiteX0" fmla="*/ 0 w 4531659"/>
              <a:gd name="connsiteY0" fmla="*/ 282389 h 282389"/>
              <a:gd name="connsiteX1" fmla="*/ 2796989 w 4531659"/>
              <a:gd name="connsiteY1" fmla="*/ 268942 h 282389"/>
              <a:gd name="connsiteX2" fmla="*/ 2111189 w 4531659"/>
              <a:gd name="connsiteY2" fmla="*/ 134471 h 282389"/>
              <a:gd name="connsiteX3" fmla="*/ 2111189 w 4531659"/>
              <a:gd name="connsiteY3" fmla="*/ 26895 h 282389"/>
              <a:gd name="connsiteX4" fmla="*/ 2514600 w 4531659"/>
              <a:gd name="connsiteY4" fmla="*/ 0 h 282389"/>
              <a:gd name="connsiteX5" fmla="*/ 4531659 w 4531659"/>
              <a:gd name="connsiteY5" fmla="*/ 40342 h 282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31659" h="282389">
                <a:moveTo>
                  <a:pt x="0" y="282389"/>
                </a:moveTo>
                <a:lnTo>
                  <a:pt x="2796989" y="268942"/>
                </a:lnTo>
                <a:lnTo>
                  <a:pt x="2111189" y="134471"/>
                </a:lnTo>
                <a:lnTo>
                  <a:pt x="2111189" y="26895"/>
                </a:lnTo>
                <a:lnTo>
                  <a:pt x="2514600" y="0"/>
                </a:lnTo>
                <a:lnTo>
                  <a:pt x="4531659" y="40342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7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Tulane University Technology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carola</cp:lastModifiedBy>
  <cp:revision>3</cp:revision>
  <dcterms:created xsi:type="dcterms:W3CDTF">2013-03-12T20:11:54Z</dcterms:created>
  <dcterms:modified xsi:type="dcterms:W3CDTF">2013-03-13T04:01:34Z</dcterms:modified>
</cp:coreProperties>
</file>